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37"/>
  </p:notesMasterIdLst>
  <p:handoutMasterIdLst>
    <p:handoutMasterId r:id="rId38"/>
  </p:handoutMasterIdLst>
  <p:sldIdLst>
    <p:sldId id="318" r:id="rId4"/>
    <p:sldId id="329" r:id="rId5"/>
    <p:sldId id="261" r:id="rId6"/>
    <p:sldId id="287" r:id="rId7"/>
    <p:sldId id="288" r:id="rId8"/>
    <p:sldId id="291" r:id="rId9"/>
    <p:sldId id="298" r:id="rId10"/>
    <p:sldId id="319" r:id="rId11"/>
    <p:sldId id="320" r:id="rId12"/>
    <p:sldId id="321" r:id="rId13"/>
    <p:sldId id="277" r:id="rId14"/>
    <p:sldId id="264" r:id="rId15"/>
    <p:sldId id="282" r:id="rId16"/>
    <p:sldId id="283" r:id="rId17"/>
    <p:sldId id="281" r:id="rId18"/>
    <p:sldId id="284" r:id="rId19"/>
    <p:sldId id="322" r:id="rId20"/>
    <p:sldId id="314" r:id="rId21"/>
    <p:sldId id="330" r:id="rId22"/>
    <p:sldId id="258" r:id="rId23"/>
    <p:sldId id="271" r:id="rId24"/>
    <p:sldId id="323" r:id="rId25"/>
    <p:sldId id="324" r:id="rId26"/>
    <p:sldId id="325" r:id="rId27"/>
    <p:sldId id="326" r:id="rId28"/>
    <p:sldId id="304" r:id="rId29"/>
    <p:sldId id="327" r:id="rId30"/>
    <p:sldId id="279" r:id="rId31"/>
    <p:sldId id="303" r:id="rId32"/>
    <p:sldId id="328" r:id="rId33"/>
    <p:sldId id="309" r:id="rId34"/>
    <p:sldId id="311" r:id="rId35"/>
    <p:sldId id="316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Quicksand" pitchFamily="2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0E5"/>
    <a:srgbClr val="FFCC99"/>
    <a:srgbClr val="CCFF99"/>
    <a:srgbClr val="99FF66"/>
    <a:srgbClr val="E1FFE1"/>
    <a:srgbClr val="CCFFCC"/>
    <a:srgbClr val="FFD966"/>
    <a:srgbClr val="FFFF99"/>
    <a:srgbClr val="FFFFCC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66821-3A1F-4DBF-B894-2FEB723FCA89}" v="55" dt="2023-12-07T15:01:23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89" autoAdjust="0"/>
  </p:normalViewPr>
  <p:slideViewPr>
    <p:cSldViewPr>
      <p:cViewPr varScale="1">
        <p:scale>
          <a:sx n="109" d="100"/>
          <a:sy n="109" d="100"/>
        </p:scale>
        <p:origin x="13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34" y="96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Rae" userId="f16c3237-591b-447e-b686-088c13f0f8c0" providerId="ADAL" clId="{33466821-3A1F-4DBF-B894-2FEB723FCA89}"/>
    <pc:docChg chg="undo custSel addSld delSld modSld sldOrd">
      <pc:chgData name="Peter Rae" userId="f16c3237-591b-447e-b686-088c13f0f8c0" providerId="ADAL" clId="{33466821-3A1F-4DBF-B894-2FEB723FCA89}" dt="2023-12-07T15:01:58.581" v="1061" actId="255"/>
      <pc:docMkLst>
        <pc:docMk/>
      </pc:docMkLst>
      <pc:sldChg chg="addSp delSp modSp mod addAnim delAnim modAnim">
        <pc:chgData name="Peter Rae" userId="f16c3237-591b-447e-b686-088c13f0f8c0" providerId="ADAL" clId="{33466821-3A1F-4DBF-B894-2FEB723FCA89}" dt="2023-12-07T14:46:12.180" v="370" actId="478"/>
        <pc:sldMkLst>
          <pc:docMk/>
          <pc:sldMk cId="623245611" sldId="271"/>
        </pc:sldMkLst>
        <pc:spChg chg="add del mod">
          <ac:chgData name="Peter Rae" userId="f16c3237-591b-447e-b686-088c13f0f8c0" providerId="ADAL" clId="{33466821-3A1F-4DBF-B894-2FEB723FCA89}" dt="2023-12-07T14:46:12.180" v="370" actId="478"/>
          <ac:spMkLst>
            <pc:docMk/>
            <pc:sldMk cId="623245611" sldId="271"/>
            <ac:spMk id="10" creationId="{8C70E44F-E9D7-C02E-28DD-58C4D97300A0}"/>
          </ac:spMkLst>
        </pc:spChg>
        <pc:spChg chg="del">
          <ac:chgData name="Peter Rae" userId="f16c3237-591b-447e-b686-088c13f0f8c0" providerId="ADAL" clId="{33466821-3A1F-4DBF-B894-2FEB723FCA89}" dt="2023-12-07T14:46:09.381" v="369" actId="478"/>
          <ac:spMkLst>
            <pc:docMk/>
            <pc:sldMk cId="623245611" sldId="271"/>
            <ac:spMk id="17" creationId="{A698A285-CF8A-F0CE-4B73-30E60D616FB5}"/>
          </ac:spMkLst>
        </pc:spChg>
        <pc:spChg chg="del">
          <ac:chgData name="Peter Rae" userId="f16c3237-591b-447e-b686-088c13f0f8c0" providerId="ADAL" clId="{33466821-3A1F-4DBF-B894-2FEB723FCA89}" dt="2023-12-07T14:43:03.780" v="309" actId="478"/>
          <ac:spMkLst>
            <pc:docMk/>
            <pc:sldMk cId="623245611" sldId="271"/>
            <ac:spMk id="23" creationId="{7FFD1615-7185-1864-037D-F0CBDB7C6DC6}"/>
          </ac:spMkLst>
        </pc:spChg>
        <pc:spChg chg="del">
          <ac:chgData name="Peter Rae" userId="f16c3237-591b-447e-b686-088c13f0f8c0" providerId="ADAL" clId="{33466821-3A1F-4DBF-B894-2FEB723FCA89}" dt="2023-12-07T14:43:02.508" v="308" actId="478"/>
          <ac:spMkLst>
            <pc:docMk/>
            <pc:sldMk cId="623245611" sldId="271"/>
            <ac:spMk id="24" creationId="{E8FECE1A-B421-2988-C723-A3A39608A8EA}"/>
          </ac:spMkLst>
        </pc:spChg>
        <pc:spChg chg="add del">
          <ac:chgData name="Peter Rae" userId="f16c3237-591b-447e-b686-088c13f0f8c0" providerId="ADAL" clId="{33466821-3A1F-4DBF-B894-2FEB723FCA89}" dt="2023-12-07T14:43:40.172" v="322" actId="478"/>
          <ac:spMkLst>
            <pc:docMk/>
            <pc:sldMk cId="623245611" sldId="271"/>
            <ac:spMk id="25" creationId="{0072BD38-306E-9C51-3210-F81A32BECBC9}"/>
          </ac:spMkLst>
        </pc:spChg>
        <pc:spChg chg="del">
          <ac:chgData name="Peter Rae" userId="f16c3237-591b-447e-b686-088c13f0f8c0" providerId="ADAL" clId="{33466821-3A1F-4DBF-B894-2FEB723FCA89}" dt="2023-12-07T14:43:08.983" v="314" actId="478"/>
          <ac:spMkLst>
            <pc:docMk/>
            <pc:sldMk cId="623245611" sldId="271"/>
            <ac:spMk id="26" creationId="{2EDE8B6E-2632-8B9A-A7A1-600C22451D6B}"/>
          </ac:spMkLst>
        </pc:spChg>
        <pc:spChg chg="del mod">
          <ac:chgData name="Peter Rae" userId="f16c3237-591b-447e-b686-088c13f0f8c0" providerId="ADAL" clId="{33466821-3A1F-4DBF-B894-2FEB723FCA89}" dt="2023-12-07T14:43:06.232" v="312" actId="478"/>
          <ac:spMkLst>
            <pc:docMk/>
            <pc:sldMk cId="623245611" sldId="271"/>
            <ac:spMk id="34" creationId="{DD61E9CC-3591-87AA-33E9-2E730DA92686}"/>
          </ac:spMkLst>
        </pc:spChg>
        <pc:spChg chg="del">
          <ac:chgData name="Peter Rae" userId="f16c3237-591b-447e-b686-088c13f0f8c0" providerId="ADAL" clId="{33466821-3A1F-4DBF-B894-2FEB723FCA89}" dt="2023-12-07T14:43:44.331" v="325" actId="478"/>
          <ac:spMkLst>
            <pc:docMk/>
            <pc:sldMk cId="623245611" sldId="271"/>
            <ac:spMk id="38" creationId="{C8770DC2-2FFC-4F48-C1B9-791EA632F0A0}"/>
          </ac:spMkLst>
        </pc:spChg>
        <pc:grpChg chg="del">
          <ac:chgData name="Peter Rae" userId="f16c3237-591b-447e-b686-088c13f0f8c0" providerId="ADAL" clId="{33466821-3A1F-4DBF-B894-2FEB723FCA89}" dt="2023-12-07T14:43:45.936" v="326" actId="478"/>
          <ac:grpSpMkLst>
            <pc:docMk/>
            <pc:sldMk cId="623245611" sldId="271"/>
            <ac:grpSpMk id="6" creationId="{BE39D015-793D-1842-2AFA-B4E071B52E59}"/>
          </ac:grpSpMkLst>
        </pc:grpChg>
        <pc:grpChg chg="del">
          <ac:chgData name="Peter Rae" userId="f16c3237-591b-447e-b686-088c13f0f8c0" providerId="ADAL" clId="{33466821-3A1F-4DBF-B894-2FEB723FCA89}" dt="2023-12-07T14:43:07.110" v="313" actId="478"/>
          <ac:grpSpMkLst>
            <pc:docMk/>
            <pc:sldMk cId="623245611" sldId="271"/>
            <ac:grpSpMk id="7" creationId="{947B52E2-2EE0-8DA7-0CBF-1D3B40BB2F1E}"/>
          </ac:grpSpMkLst>
        </pc:grpChg>
        <pc:grpChg chg="del">
          <ac:chgData name="Peter Rae" userId="f16c3237-591b-447e-b686-088c13f0f8c0" providerId="ADAL" clId="{33466821-3A1F-4DBF-B894-2FEB723FCA89}" dt="2023-12-07T14:43:42.204" v="323" actId="478"/>
          <ac:grpSpMkLst>
            <pc:docMk/>
            <pc:sldMk cId="623245611" sldId="271"/>
            <ac:grpSpMk id="15" creationId="{9DC2E9D2-4173-8BF5-CAB2-8BDD4131AAD0}"/>
          </ac:grpSpMkLst>
        </pc:grpChg>
        <pc:grpChg chg="del">
          <ac:chgData name="Peter Rae" userId="f16c3237-591b-447e-b686-088c13f0f8c0" providerId="ADAL" clId="{33466821-3A1F-4DBF-B894-2FEB723FCA89}" dt="2023-12-07T14:43:04.583" v="310" actId="478"/>
          <ac:grpSpMkLst>
            <pc:docMk/>
            <pc:sldMk cId="623245611" sldId="271"/>
            <ac:grpSpMk id="16" creationId="{D6549C9B-1454-C4CF-3526-569BE98A2251}"/>
          </ac:grpSpMkLst>
        </pc:grpChg>
        <pc:grpChg chg="del">
          <ac:chgData name="Peter Rae" userId="f16c3237-591b-447e-b686-088c13f0f8c0" providerId="ADAL" clId="{33466821-3A1F-4DBF-B894-2FEB723FCA89}" dt="2023-12-07T14:43:42.954" v="324" actId="478"/>
          <ac:grpSpMkLst>
            <pc:docMk/>
            <pc:sldMk cId="623245611" sldId="271"/>
            <ac:grpSpMk id="18" creationId="{CE16D832-3AB7-78D2-6403-C96447EEA52E}"/>
          </ac:grpSpMkLst>
        </pc:grpChg>
      </pc:sldChg>
      <pc:sldChg chg="ord modAnim">
        <pc:chgData name="Peter Rae" userId="f16c3237-591b-447e-b686-088c13f0f8c0" providerId="ADAL" clId="{33466821-3A1F-4DBF-B894-2FEB723FCA89}" dt="2023-12-07T15:01:23.350" v="1053"/>
        <pc:sldMkLst>
          <pc:docMk/>
          <pc:sldMk cId="1016537831" sldId="279"/>
        </pc:sldMkLst>
      </pc:sldChg>
      <pc:sldChg chg="del">
        <pc:chgData name="Peter Rae" userId="f16c3237-591b-447e-b686-088c13f0f8c0" providerId="ADAL" clId="{33466821-3A1F-4DBF-B894-2FEB723FCA89}" dt="2023-12-07T14:43:59.604" v="327" actId="47"/>
        <pc:sldMkLst>
          <pc:docMk/>
          <pc:sldMk cId="3861406274" sldId="289"/>
        </pc:sldMkLst>
      </pc:sldChg>
      <pc:sldChg chg="delSp modSp del mod delAnim modAnim">
        <pc:chgData name="Peter Rae" userId="f16c3237-591b-447e-b686-088c13f0f8c0" providerId="ADAL" clId="{33466821-3A1F-4DBF-B894-2FEB723FCA89}" dt="2023-12-07T14:33:55.389" v="120" actId="47"/>
        <pc:sldMkLst>
          <pc:docMk/>
          <pc:sldMk cId="3521895778" sldId="296"/>
        </pc:sldMkLst>
        <pc:spChg chg="del mod">
          <ac:chgData name="Peter Rae" userId="f16c3237-591b-447e-b686-088c13f0f8c0" providerId="ADAL" clId="{33466821-3A1F-4DBF-B894-2FEB723FCA89}" dt="2023-12-07T14:33:16.049" v="107" actId="478"/>
          <ac:spMkLst>
            <pc:docMk/>
            <pc:sldMk cId="3521895778" sldId="296"/>
            <ac:spMk id="7" creationId="{694F782B-B647-0976-130C-EE047C8D961B}"/>
          </ac:spMkLst>
        </pc:spChg>
        <pc:spChg chg="del">
          <ac:chgData name="Peter Rae" userId="f16c3237-591b-447e-b686-088c13f0f8c0" providerId="ADAL" clId="{33466821-3A1F-4DBF-B894-2FEB723FCA89}" dt="2023-12-07T14:33:19.786" v="109" actId="478"/>
          <ac:spMkLst>
            <pc:docMk/>
            <pc:sldMk cId="3521895778" sldId="296"/>
            <ac:spMk id="100" creationId="{FEBE3654-87CA-9EA9-48A6-994DB20D673E}"/>
          </ac:spMkLst>
        </pc:spChg>
        <pc:grpChg chg="del">
          <ac:chgData name="Peter Rae" userId="f16c3237-591b-447e-b686-088c13f0f8c0" providerId="ADAL" clId="{33466821-3A1F-4DBF-B894-2FEB723FCA89}" dt="2023-12-07T14:33:16.920" v="108" actId="478"/>
          <ac:grpSpMkLst>
            <pc:docMk/>
            <pc:sldMk cId="3521895778" sldId="296"/>
            <ac:grpSpMk id="2" creationId="{429CBA92-CBB4-27E6-4DBE-AEB86AC2E65C}"/>
          </ac:grpSpMkLst>
        </pc:grpChg>
        <pc:grpChg chg="del">
          <ac:chgData name="Peter Rae" userId="f16c3237-591b-447e-b686-088c13f0f8c0" providerId="ADAL" clId="{33466821-3A1F-4DBF-B894-2FEB723FCA89}" dt="2023-12-07T14:33:19.786" v="109" actId="478"/>
          <ac:grpSpMkLst>
            <pc:docMk/>
            <pc:sldMk cId="3521895778" sldId="296"/>
            <ac:grpSpMk id="106" creationId="{C71B3BE9-9EA5-76F3-A358-5001A6CDC11C}"/>
          </ac:grpSpMkLst>
        </pc:grpChg>
        <pc:grpChg chg="del">
          <ac:chgData name="Peter Rae" userId="f16c3237-591b-447e-b686-088c13f0f8c0" providerId="ADAL" clId="{33466821-3A1F-4DBF-B894-2FEB723FCA89}" dt="2023-12-07T14:33:20.956" v="110" actId="478"/>
          <ac:grpSpMkLst>
            <pc:docMk/>
            <pc:sldMk cId="3521895778" sldId="296"/>
            <ac:grpSpMk id="107" creationId="{F1B9E9B0-4FAE-A408-76A0-B480AE457CD0}"/>
          </ac:grpSpMkLst>
        </pc:grpChg>
        <pc:grpChg chg="del">
          <ac:chgData name="Peter Rae" userId="f16c3237-591b-447e-b686-088c13f0f8c0" providerId="ADAL" clId="{33466821-3A1F-4DBF-B894-2FEB723FCA89}" dt="2023-12-07T14:33:13.367" v="105" actId="478"/>
          <ac:grpSpMkLst>
            <pc:docMk/>
            <pc:sldMk cId="3521895778" sldId="296"/>
            <ac:grpSpMk id="116" creationId="{09D43095-9FF6-12D3-51D7-56945F012E42}"/>
          </ac:grpSpMkLst>
        </pc:grpChg>
        <pc:cxnChg chg="mod">
          <ac:chgData name="Peter Rae" userId="f16c3237-591b-447e-b686-088c13f0f8c0" providerId="ADAL" clId="{33466821-3A1F-4DBF-B894-2FEB723FCA89}" dt="2023-12-07T14:33:16.920" v="108" actId="478"/>
          <ac:cxnSpMkLst>
            <pc:docMk/>
            <pc:sldMk cId="3521895778" sldId="296"/>
            <ac:cxnSpMk id="15" creationId="{D9E8272E-A1B7-DA22-6375-67889924CDA5}"/>
          </ac:cxnSpMkLst>
        </pc:cxnChg>
        <pc:cxnChg chg="mod">
          <ac:chgData name="Peter Rae" userId="f16c3237-591b-447e-b686-088c13f0f8c0" providerId="ADAL" clId="{33466821-3A1F-4DBF-B894-2FEB723FCA89}" dt="2023-12-07T14:33:16.920" v="108" actId="478"/>
          <ac:cxnSpMkLst>
            <pc:docMk/>
            <pc:sldMk cId="3521895778" sldId="296"/>
            <ac:cxnSpMk id="17" creationId="{BD4BDE15-7254-C6AD-7E02-5FDF5A3F527C}"/>
          </ac:cxnSpMkLst>
        </pc:cxnChg>
      </pc:sldChg>
      <pc:sldChg chg="del">
        <pc:chgData name="Peter Rae" userId="f16c3237-591b-447e-b686-088c13f0f8c0" providerId="ADAL" clId="{33466821-3A1F-4DBF-B894-2FEB723FCA89}" dt="2023-12-07T14:58:06.356" v="1051" actId="47"/>
        <pc:sldMkLst>
          <pc:docMk/>
          <pc:sldMk cId="604727312" sldId="300"/>
        </pc:sldMkLst>
      </pc:sldChg>
      <pc:sldChg chg="del">
        <pc:chgData name="Peter Rae" userId="f16c3237-591b-447e-b686-088c13f0f8c0" providerId="ADAL" clId="{33466821-3A1F-4DBF-B894-2FEB723FCA89}" dt="2023-12-07T14:43:59.604" v="327" actId="47"/>
        <pc:sldMkLst>
          <pc:docMk/>
          <pc:sldMk cId="2967293445" sldId="306"/>
        </pc:sldMkLst>
      </pc:sldChg>
      <pc:sldChg chg="modSp mod modAnim">
        <pc:chgData name="Peter Rae" userId="f16c3237-591b-447e-b686-088c13f0f8c0" providerId="ADAL" clId="{33466821-3A1F-4DBF-B894-2FEB723FCA89}" dt="2023-12-07T14:49:08.926" v="451" actId="14100"/>
        <pc:sldMkLst>
          <pc:docMk/>
          <pc:sldMk cId="1783539849" sldId="309"/>
        </pc:sldMkLst>
        <pc:spChg chg="mod">
          <ac:chgData name="Peter Rae" userId="f16c3237-591b-447e-b686-088c13f0f8c0" providerId="ADAL" clId="{33466821-3A1F-4DBF-B894-2FEB723FCA89}" dt="2023-12-07T14:49:08.926" v="451" actId="14100"/>
          <ac:spMkLst>
            <pc:docMk/>
            <pc:sldMk cId="1783539849" sldId="309"/>
            <ac:spMk id="3" creationId="{CE9B1B62-0286-6897-FB7D-708B9AB5A309}"/>
          </ac:spMkLst>
        </pc:spChg>
      </pc:sldChg>
      <pc:sldChg chg="modSp mod">
        <pc:chgData name="Peter Rae" userId="f16c3237-591b-447e-b686-088c13f0f8c0" providerId="ADAL" clId="{33466821-3A1F-4DBF-B894-2FEB723FCA89}" dt="2023-12-07T14:49:13.219" v="453" actId="403"/>
        <pc:sldMkLst>
          <pc:docMk/>
          <pc:sldMk cId="4255739748" sldId="311"/>
        </pc:sldMkLst>
        <pc:spChg chg="mod">
          <ac:chgData name="Peter Rae" userId="f16c3237-591b-447e-b686-088c13f0f8c0" providerId="ADAL" clId="{33466821-3A1F-4DBF-B894-2FEB723FCA89}" dt="2023-12-07T14:47:21.480" v="399" actId="1035"/>
          <ac:spMkLst>
            <pc:docMk/>
            <pc:sldMk cId="4255739748" sldId="311"/>
            <ac:spMk id="7" creationId="{0D398CA0-C7F0-96AA-C3AC-B0A82F68D24A}"/>
          </ac:spMkLst>
        </pc:spChg>
        <pc:spChg chg="mod">
          <ac:chgData name="Peter Rae" userId="f16c3237-591b-447e-b686-088c13f0f8c0" providerId="ADAL" clId="{33466821-3A1F-4DBF-B894-2FEB723FCA89}" dt="2023-12-07T14:47:21.480" v="399" actId="1035"/>
          <ac:spMkLst>
            <pc:docMk/>
            <pc:sldMk cId="4255739748" sldId="311"/>
            <ac:spMk id="8" creationId="{610382EB-40FA-5392-F7F4-AFE3196B360B}"/>
          </ac:spMkLst>
        </pc:spChg>
        <pc:spChg chg="mod">
          <ac:chgData name="Peter Rae" userId="f16c3237-591b-447e-b686-088c13f0f8c0" providerId="ADAL" clId="{33466821-3A1F-4DBF-B894-2FEB723FCA89}" dt="2023-12-07T14:47:21.150" v="398" actId="1035"/>
          <ac:spMkLst>
            <pc:docMk/>
            <pc:sldMk cId="4255739748" sldId="311"/>
            <ac:spMk id="9" creationId="{4481A733-C1DF-974D-6047-81B870B68C5D}"/>
          </ac:spMkLst>
        </pc:spChg>
        <pc:spChg chg="mod">
          <ac:chgData name="Peter Rae" userId="f16c3237-591b-447e-b686-088c13f0f8c0" providerId="ADAL" clId="{33466821-3A1F-4DBF-B894-2FEB723FCA89}" dt="2023-12-07T14:49:13.219" v="453" actId="403"/>
          <ac:spMkLst>
            <pc:docMk/>
            <pc:sldMk cId="4255739748" sldId="311"/>
            <ac:spMk id="13" creationId="{623098E0-BB25-A30C-0BA5-2FD7474D9AC3}"/>
          </ac:spMkLst>
        </pc:spChg>
        <pc:spChg chg="mod">
          <ac:chgData name="Peter Rae" userId="f16c3237-591b-447e-b686-088c13f0f8c0" providerId="ADAL" clId="{33466821-3A1F-4DBF-B894-2FEB723FCA89}" dt="2023-12-07T14:48:19.355" v="446" actId="20577"/>
          <ac:spMkLst>
            <pc:docMk/>
            <pc:sldMk cId="4255739748" sldId="311"/>
            <ac:spMk id="14" creationId="{7F3F44BB-AE7E-111B-05B2-265761D1643F}"/>
          </ac:spMkLst>
        </pc:spChg>
        <pc:spChg chg="mod">
          <ac:chgData name="Peter Rae" userId="f16c3237-591b-447e-b686-088c13f0f8c0" providerId="ADAL" clId="{33466821-3A1F-4DBF-B894-2FEB723FCA89}" dt="2023-12-07T14:47:45.660" v="420" actId="20577"/>
          <ac:spMkLst>
            <pc:docMk/>
            <pc:sldMk cId="4255739748" sldId="311"/>
            <ac:spMk id="15" creationId="{BAE3BF1E-0608-6578-519C-8154F2301408}"/>
          </ac:spMkLst>
        </pc:spChg>
        <pc:spChg chg="mod">
          <ac:chgData name="Peter Rae" userId="f16c3237-591b-447e-b686-088c13f0f8c0" providerId="ADAL" clId="{33466821-3A1F-4DBF-B894-2FEB723FCA89}" dt="2023-12-07T14:47:21.480" v="399" actId="1035"/>
          <ac:spMkLst>
            <pc:docMk/>
            <pc:sldMk cId="4255739748" sldId="311"/>
            <ac:spMk id="16" creationId="{2C4C5C4F-676A-8B9A-CC21-F1C3D5A9B25E}"/>
          </ac:spMkLst>
        </pc:spChg>
        <pc:spChg chg="mod">
          <ac:chgData name="Peter Rae" userId="f16c3237-591b-447e-b686-088c13f0f8c0" providerId="ADAL" clId="{33466821-3A1F-4DBF-B894-2FEB723FCA89}" dt="2023-12-07T14:47:20.915" v="397" actId="1076"/>
          <ac:spMkLst>
            <pc:docMk/>
            <pc:sldMk cId="4255739748" sldId="311"/>
            <ac:spMk id="17" creationId="{BE7BFE0F-4C86-ED3A-2D38-A775A6F46903}"/>
          </ac:spMkLst>
        </pc:spChg>
        <pc:spChg chg="mod">
          <ac:chgData name="Peter Rae" userId="f16c3237-591b-447e-b686-088c13f0f8c0" providerId="ADAL" clId="{33466821-3A1F-4DBF-B894-2FEB723FCA89}" dt="2023-12-07T14:47:20.051" v="393" actId="14100"/>
          <ac:spMkLst>
            <pc:docMk/>
            <pc:sldMk cId="4255739748" sldId="311"/>
            <ac:spMk id="18" creationId="{5D6079FC-1D9F-B9B8-E0EC-8AB1C07311FC}"/>
          </ac:spMkLst>
        </pc:spChg>
        <pc:spChg chg="mod">
          <ac:chgData name="Peter Rae" userId="f16c3237-591b-447e-b686-088c13f0f8c0" providerId="ADAL" clId="{33466821-3A1F-4DBF-B894-2FEB723FCA89}" dt="2023-12-07T14:48:58.323" v="449" actId="403"/>
          <ac:spMkLst>
            <pc:docMk/>
            <pc:sldMk cId="4255739748" sldId="311"/>
            <ac:spMk id="23" creationId="{EF6F9F7E-CFA4-D43A-BDB8-158746FCCEAE}"/>
          </ac:spMkLst>
        </pc:spChg>
      </pc:sldChg>
      <pc:sldChg chg="del">
        <pc:chgData name="Peter Rae" userId="f16c3237-591b-447e-b686-088c13f0f8c0" providerId="ADAL" clId="{33466821-3A1F-4DBF-B894-2FEB723FCA89}" dt="2023-12-07T14:52:46.605" v="693" actId="47"/>
        <pc:sldMkLst>
          <pc:docMk/>
          <pc:sldMk cId="9398709" sldId="313"/>
        </pc:sldMkLst>
      </pc:sldChg>
      <pc:sldChg chg="addSp delSp modSp mod ord delAnim modAnim">
        <pc:chgData name="Peter Rae" userId="f16c3237-591b-447e-b686-088c13f0f8c0" providerId="ADAL" clId="{33466821-3A1F-4DBF-B894-2FEB723FCA89}" dt="2023-12-07T14:55:31.918" v="979" actId="14100"/>
        <pc:sldMkLst>
          <pc:docMk/>
          <pc:sldMk cId="901707450" sldId="314"/>
        </pc:sldMkLst>
        <pc:spChg chg="mod">
          <ac:chgData name="Peter Rae" userId="f16c3237-591b-447e-b686-088c13f0f8c0" providerId="ADAL" clId="{33466821-3A1F-4DBF-B894-2FEB723FCA89}" dt="2023-12-07T14:39:46.678" v="246" actId="20577"/>
          <ac:spMkLst>
            <pc:docMk/>
            <pc:sldMk cId="901707450" sldId="314"/>
            <ac:spMk id="2" creationId="{E65303ED-5272-B0CB-06F8-0CB6E8051A58}"/>
          </ac:spMkLst>
        </pc:spChg>
        <pc:spChg chg="del mod">
          <ac:chgData name="Peter Rae" userId="f16c3237-591b-447e-b686-088c13f0f8c0" providerId="ADAL" clId="{33466821-3A1F-4DBF-B894-2FEB723FCA89}" dt="2023-12-07T14:39:48.968" v="247" actId="478"/>
          <ac:spMkLst>
            <pc:docMk/>
            <pc:sldMk cId="901707450" sldId="314"/>
            <ac:spMk id="3" creationId="{71CA4096-B3A0-9FE1-1502-8F1D1DD7D6C8}"/>
          </ac:spMkLst>
        </pc:spChg>
        <pc:spChg chg="add del mod">
          <ac:chgData name="Peter Rae" userId="f16c3237-591b-447e-b686-088c13f0f8c0" providerId="ADAL" clId="{33466821-3A1F-4DBF-B894-2FEB723FCA89}" dt="2023-12-07T14:39:51.114" v="248" actId="478"/>
          <ac:spMkLst>
            <pc:docMk/>
            <pc:sldMk cId="901707450" sldId="314"/>
            <ac:spMk id="6" creationId="{58EA2C26-76B8-2B94-F77F-ED0E97D643EF}"/>
          </ac:spMkLst>
        </pc:spChg>
        <pc:spChg chg="mod topLvl">
          <ac:chgData name="Peter Rae" userId="f16c3237-591b-447e-b686-088c13f0f8c0" providerId="ADAL" clId="{33466821-3A1F-4DBF-B894-2FEB723FCA89}" dt="2023-12-07T14:55:29.714" v="978" actId="14100"/>
          <ac:spMkLst>
            <pc:docMk/>
            <pc:sldMk cId="901707450" sldId="314"/>
            <ac:spMk id="15" creationId="{13FF408D-A2F8-82D3-03A5-F421A10AD2DD}"/>
          </ac:spMkLst>
        </pc:spChg>
        <pc:spChg chg="mod topLvl">
          <ac:chgData name="Peter Rae" userId="f16c3237-591b-447e-b686-088c13f0f8c0" providerId="ADAL" clId="{33466821-3A1F-4DBF-B894-2FEB723FCA89}" dt="2023-12-07T14:55:31.918" v="979" actId="14100"/>
          <ac:spMkLst>
            <pc:docMk/>
            <pc:sldMk cId="901707450" sldId="314"/>
            <ac:spMk id="16" creationId="{4D130472-6A0F-60C2-0A25-35150941F181}"/>
          </ac:spMkLst>
        </pc:spChg>
        <pc:spChg chg="del mod topLvl">
          <ac:chgData name="Peter Rae" userId="f16c3237-591b-447e-b686-088c13f0f8c0" providerId="ADAL" clId="{33466821-3A1F-4DBF-B894-2FEB723FCA89}" dt="2023-12-07T14:40:22.317" v="258" actId="478"/>
          <ac:spMkLst>
            <pc:docMk/>
            <pc:sldMk cId="901707450" sldId="314"/>
            <ac:spMk id="17" creationId="{CEFD20E4-E239-2356-AEC1-3BC24394E729}"/>
          </ac:spMkLst>
        </pc:spChg>
        <pc:spChg chg="del">
          <ac:chgData name="Peter Rae" userId="f16c3237-591b-447e-b686-088c13f0f8c0" providerId="ADAL" clId="{33466821-3A1F-4DBF-B894-2FEB723FCA89}" dt="2023-12-07T14:39:15.833" v="223" actId="478"/>
          <ac:spMkLst>
            <pc:docMk/>
            <pc:sldMk cId="901707450" sldId="314"/>
            <ac:spMk id="19" creationId="{2461B6CE-5FD0-6332-3E7E-2FB62BB669CD}"/>
          </ac:spMkLst>
        </pc:spChg>
        <pc:grpChg chg="del">
          <ac:chgData name="Peter Rae" userId="f16c3237-591b-447e-b686-088c13f0f8c0" providerId="ADAL" clId="{33466821-3A1F-4DBF-B894-2FEB723FCA89}" dt="2023-12-07T14:39:18.615" v="224" actId="165"/>
          <ac:grpSpMkLst>
            <pc:docMk/>
            <pc:sldMk cId="901707450" sldId="314"/>
            <ac:grpSpMk id="18" creationId="{6746FBF5-0A17-46CE-0945-82A6854C2FA1}"/>
          </ac:grpSpMkLst>
        </pc:grpChg>
      </pc:sldChg>
      <pc:sldChg chg="del">
        <pc:chgData name="Peter Rae" userId="f16c3237-591b-447e-b686-088c13f0f8c0" providerId="ADAL" clId="{33466821-3A1F-4DBF-B894-2FEB723FCA89}" dt="2023-12-07T14:44:56.053" v="328" actId="47"/>
        <pc:sldMkLst>
          <pc:docMk/>
          <pc:sldMk cId="3751269197" sldId="315"/>
        </pc:sldMkLst>
      </pc:sldChg>
      <pc:sldChg chg="modSp mod">
        <pc:chgData name="Peter Rae" userId="f16c3237-591b-447e-b686-088c13f0f8c0" providerId="ADAL" clId="{33466821-3A1F-4DBF-B894-2FEB723FCA89}" dt="2023-12-07T14:38:03.987" v="199" actId="20577"/>
        <pc:sldMkLst>
          <pc:docMk/>
          <pc:sldMk cId="1430292152" sldId="316"/>
        </pc:sldMkLst>
        <pc:spChg chg="mod">
          <ac:chgData name="Peter Rae" userId="f16c3237-591b-447e-b686-088c13f0f8c0" providerId="ADAL" clId="{33466821-3A1F-4DBF-B894-2FEB723FCA89}" dt="2023-12-07T14:38:03.987" v="199" actId="20577"/>
          <ac:spMkLst>
            <pc:docMk/>
            <pc:sldMk cId="1430292152" sldId="316"/>
            <ac:spMk id="9" creationId="{E880F9D1-A1E6-1D4A-23A2-DB08F3B1D2CF}"/>
          </ac:spMkLst>
        </pc:spChg>
      </pc:sldChg>
      <pc:sldChg chg="modSp del mod">
        <pc:chgData name="Peter Rae" userId="f16c3237-591b-447e-b686-088c13f0f8c0" providerId="ADAL" clId="{33466821-3A1F-4DBF-B894-2FEB723FCA89}" dt="2023-12-07T14:32:20.579" v="74" actId="47"/>
        <pc:sldMkLst>
          <pc:docMk/>
          <pc:sldMk cId="3057154383" sldId="317"/>
        </pc:sldMkLst>
        <pc:spChg chg="mod">
          <ac:chgData name="Peter Rae" userId="f16c3237-591b-447e-b686-088c13f0f8c0" providerId="ADAL" clId="{33466821-3A1F-4DBF-B894-2FEB723FCA89}" dt="2023-12-07T14:31:32.183" v="12" actId="20577"/>
          <ac:spMkLst>
            <pc:docMk/>
            <pc:sldMk cId="3057154383" sldId="317"/>
            <ac:spMk id="2" creationId="{0ABC8F8F-9341-EDA6-C3D6-B1BEE24AD68E}"/>
          </ac:spMkLst>
        </pc:spChg>
        <pc:spChg chg="mod">
          <ac:chgData name="Peter Rae" userId="f16c3237-591b-447e-b686-088c13f0f8c0" providerId="ADAL" clId="{33466821-3A1F-4DBF-B894-2FEB723FCA89}" dt="2023-12-07T14:31:24.039" v="0" actId="6549"/>
          <ac:spMkLst>
            <pc:docMk/>
            <pc:sldMk cId="3057154383" sldId="317"/>
            <ac:spMk id="3" creationId="{D24642D1-6AA4-CCB5-4085-44B2CAFFC2F9}"/>
          </ac:spMkLst>
        </pc:spChg>
      </pc:sldChg>
      <pc:sldChg chg="addSp delSp modSp new mod modClrScheme chgLayout">
        <pc:chgData name="Peter Rae" userId="f16c3237-591b-447e-b686-088c13f0f8c0" providerId="ADAL" clId="{33466821-3A1F-4DBF-B894-2FEB723FCA89}" dt="2023-12-07T14:37:36.455" v="175" actId="20577"/>
        <pc:sldMkLst>
          <pc:docMk/>
          <pc:sldMk cId="2175631853" sldId="318"/>
        </pc:sldMkLst>
        <pc:spChg chg="del mod ord">
          <ac:chgData name="Peter Rae" userId="f16c3237-591b-447e-b686-088c13f0f8c0" providerId="ADAL" clId="{33466821-3A1F-4DBF-B894-2FEB723FCA89}" dt="2023-12-07T14:31:54.913" v="14" actId="700"/>
          <ac:spMkLst>
            <pc:docMk/>
            <pc:sldMk cId="2175631853" sldId="318"/>
            <ac:spMk id="2" creationId="{C3C7C66E-4FE7-3EFC-D7F4-356E89270827}"/>
          </ac:spMkLst>
        </pc:spChg>
        <pc:spChg chg="del mod ord">
          <ac:chgData name="Peter Rae" userId="f16c3237-591b-447e-b686-088c13f0f8c0" providerId="ADAL" clId="{33466821-3A1F-4DBF-B894-2FEB723FCA89}" dt="2023-12-07T14:31:54.913" v="14" actId="700"/>
          <ac:spMkLst>
            <pc:docMk/>
            <pc:sldMk cId="2175631853" sldId="318"/>
            <ac:spMk id="3" creationId="{25EE2141-7882-5777-1A0B-E5396E2B7DCB}"/>
          </ac:spMkLst>
        </pc:spChg>
        <pc:spChg chg="add mod ord">
          <ac:chgData name="Peter Rae" userId="f16c3237-591b-447e-b686-088c13f0f8c0" providerId="ADAL" clId="{33466821-3A1F-4DBF-B894-2FEB723FCA89}" dt="2023-12-07T14:37:36.455" v="175" actId="20577"/>
          <ac:spMkLst>
            <pc:docMk/>
            <pc:sldMk cId="2175631853" sldId="318"/>
            <ac:spMk id="4" creationId="{EAE4E1BC-93C3-D030-1438-D1E5DA0C5A65}"/>
          </ac:spMkLst>
        </pc:spChg>
        <pc:spChg chg="add mod ord">
          <ac:chgData name="Peter Rae" userId="f16c3237-591b-447e-b686-088c13f0f8c0" providerId="ADAL" clId="{33466821-3A1F-4DBF-B894-2FEB723FCA89}" dt="2023-12-07T14:32:17.005" v="73" actId="20577"/>
          <ac:spMkLst>
            <pc:docMk/>
            <pc:sldMk cId="2175631853" sldId="318"/>
            <ac:spMk id="5" creationId="{5AEEADA7-FA09-E852-89B0-1C01283790D3}"/>
          </ac:spMkLst>
        </pc:spChg>
      </pc:sldChg>
      <pc:sldChg chg="addSp delSp modSp add mod delAnim modAnim">
        <pc:chgData name="Peter Rae" userId="f16c3237-591b-447e-b686-088c13f0f8c0" providerId="ADAL" clId="{33466821-3A1F-4DBF-B894-2FEB723FCA89}" dt="2023-12-07T14:45:36.235" v="334"/>
        <pc:sldMkLst>
          <pc:docMk/>
          <pc:sldMk cId="1360033493" sldId="319"/>
        </pc:sldMkLst>
        <pc:spChg chg="add del mod">
          <ac:chgData name="Peter Rae" userId="f16c3237-591b-447e-b686-088c13f0f8c0" providerId="ADAL" clId="{33466821-3A1F-4DBF-B894-2FEB723FCA89}" dt="2023-12-07T14:37:09.471" v="170" actId="478"/>
          <ac:spMkLst>
            <pc:docMk/>
            <pc:sldMk cId="1360033493" sldId="319"/>
            <ac:spMk id="22" creationId="{9CD16A0F-0DB1-A2D3-621D-9FC160FA4547}"/>
          </ac:spMkLst>
        </pc:spChg>
        <pc:spChg chg="add mod">
          <ac:chgData name="Peter Rae" userId="f16c3237-591b-447e-b686-088c13f0f8c0" providerId="ADAL" clId="{33466821-3A1F-4DBF-B894-2FEB723FCA89}" dt="2023-12-07T14:37:14.764" v="172" actId="571"/>
          <ac:spMkLst>
            <pc:docMk/>
            <pc:sldMk cId="1360033493" sldId="319"/>
            <ac:spMk id="23" creationId="{2CCAB35A-E726-D3A5-9498-A6E0A0BE657F}"/>
          </ac:spMkLst>
        </pc:spChg>
        <pc:spChg chg="del">
          <ac:chgData name="Peter Rae" userId="f16c3237-591b-447e-b686-088c13f0f8c0" providerId="ADAL" clId="{33466821-3A1F-4DBF-B894-2FEB723FCA89}" dt="2023-12-07T14:33:47.645" v="119" actId="478"/>
          <ac:spMkLst>
            <pc:docMk/>
            <pc:sldMk cId="1360033493" sldId="319"/>
            <ac:spMk id="100" creationId="{FEBE3654-87CA-9EA9-48A6-994DB20D673E}"/>
          </ac:spMkLst>
        </pc:spChg>
        <pc:spChg chg="mod topLvl">
          <ac:chgData name="Peter Rae" userId="f16c3237-591b-447e-b686-088c13f0f8c0" providerId="ADAL" clId="{33466821-3A1F-4DBF-B894-2FEB723FCA89}" dt="2023-12-07T14:36:54.301" v="161" actId="165"/>
          <ac:spMkLst>
            <pc:docMk/>
            <pc:sldMk cId="1360033493" sldId="319"/>
            <ac:spMk id="120" creationId="{89840EB5-EB2A-325E-7A93-F9D404541128}"/>
          </ac:spMkLst>
        </pc:spChg>
        <pc:spChg chg="mod topLvl">
          <ac:chgData name="Peter Rae" userId="f16c3237-591b-447e-b686-088c13f0f8c0" providerId="ADAL" clId="{33466821-3A1F-4DBF-B894-2FEB723FCA89}" dt="2023-12-07T14:36:54.301" v="161" actId="165"/>
          <ac:spMkLst>
            <pc:docMk/>
            <pc:sldMk cId="1360033493" sldId="319"/>
            <ac:spMk id="121" creationId="{DC765315-A037-CA65-6B45-58B7143FB146}"/>
          </ac:spMkLst>
        </pc:spChg>
        <pc:spChg chg="mod topLvl">
          <ac:chgData name="Peter Rae" userId="f16c3237-591b-447e-b686-088c13f0f8c0" providerId="ADAL" clId="{33466821-3A1F-4DBF-B894-2FEB723FCA89}" dt="2023-12-07T14:37:06.374" v="168" actId="1076"/>
          <ac:spMkLst>
            <pc:docMk/>
            <pc:sldMk cId="1360033493" sldId="319"/>
            <ac:spMk id="122" creationId="{37162C29-98CD-7375-E067-32C0EA6337D7}"/>
          </ac:spMkLst>
        </pc:spChg>
        <pc:spChg chg="mod topLvl">
          <ac:chgData name="Peter Rae" userId="f16c3237-591b-447e-b686-088c13f0f8c0" providerId="ADAL" clId="{33466821-3A1F-4DBF-B894-2FEB723FCA89}" dt="2023-12-07T14:36:54.301" v="161" actId="165"/>
          <ac:spMkLst>
            <pc:docMk/>
            <pc:sldMk cId="1360033493" sldId="319"/>
            <ac:spMk id="123" creationId="{8DBB7026-2DCA-CDD4-7C78-37391114FF92}"/>
          </ac:spMkLst>
        </pc:spChg>
        <pc:spChg chg="mod ord topLvl">
          <ac:chgData name="Peter Rae" userId="f16c3237-591b-447e-b686-088c13f0f8c0" providerId="ADAL" clId="{33466821-3A1F-4DBF-B894-2FEB723FCA89}" dt="2023-12-07T14:37:11.326" v="171" actId="167"/>
          <ac:spMkLst>
            <pc:docMk/>
            <pc:sldMk cId="1360033493" sldId="319"/>
            <ac:spMk id="124" creationId="{2E984D3B-362F-581F-68D4-292B56EF8AE1}"/>
          </ac:spMkLst>
        </pc:spChg>
        <pc:spChg chg="del mod topLvl">
          <ac:chgData name="Peter Rae" userId="f16c3237-591b-447e-b686-088c13f0f8c0" providerId="ADAL" clId="{33466821-3A1F-4DBF-B894-2FEB723FCA89}" dt="2023-12-07T14:36:57.788" v="164" actId="478"/>
          <ac:spMkLst>
            <pc:docMk/>
            <pc:sldMk cId="1360033493" sldId="319"/>
            <ac:spMk id="125" creationId="{E7B57B3F-E92D-08B3-D240-6249368399C9}"/>
          </ac:spMkLst>
        </pc:spChg>
        <pc:spChg chg="mod topLvl">
          <ac:chgData name="Peter Rae" userId="f16c3237-591b-447e-b686-088c13f0f8c0" providerId="ADAL" clId="{33466821-3A1F-4DBF-B894-2FEB723FCA89}" dt="2023-12-07T14:36:54.301" v="161" actId="165"/>
          <ac:spMkLst>
            <pc:docMk/>
            <pc:sldMk cId="1360033493" sldId="319"/>
            <ac:spMk id="1027" creationId="{6DF30BE0-2C9E-D3DA-CE33-40819F1A6F0F}"/>
          </ac:spMkLst>
        </pc:spChg>
        <pc:spChg chg="mod topLvl">
          <ac:chgData name="Peter Rae" userId="f16c3237-591b-447e-b686-088c13f0f8c0" providerId="ADAL" clId="{33466821-3A1F-4DBF-B894-2FEB723FCA89}" dt="2023-12-07T14:36:54.301" v="161" actId="165"/>
          <ac:spMkLst>
            <pc:docMk/>
            <pc:sldMk cId="1360033493" sldId="319"/>
            <ac:spMk id="1029" creationId="{57705CDC-1693-54DD-FA82-07C14749E38A}"/>
          </ac:spMkLst>
        </pc:spChg>
        <pc:grpChg chg="del">
          <ac:chgData name="Peter Rae" userId="f16c3237-591b-447e-b686-088c13f0f8c0" providerId="ADAL" clId="{33466821-3A1F-4DBF-B894-2FEB723FCA89}" dt="2023-12-07T14:33:34.940" v="113" actId="478"/>
          <ac:grpSpMkLst>
            <pc:docMk/>
            <pc:sldMk cId="1360033493" sldId="319"/>
            <ac:grpSpMk id="2" creationId="{429CBA92-CBB4-27E6-4DBE-AEB86AC2E65C}"/>
          </ac:grpSpMkLst>
        </pc:grpChg>
        <pc:grpChg chg="del">
          <ac:chgData name="Peter Rae" userId="f16c3237-591b-447e-b686-088c13f0f8c0" providerId="ADAL" clId="{33466821-3A1F-4DBF-B894-2FEB723FCA89}" dt="2023-12-07T14:33:36.899" v="114" actId="478"/>
          <ac:grpSpMkLst>
            <pc:docMk/>
            <pc:sldMk cId="1360033493" sldId="319"/>
            <ac:grpSpMk id="106" creationId="{C71B3BE9-9EA5-76F3-A358-5001A6CDC11C}"/>
          </ac:grpSpMkLst>
        </pc:grpChg>
        <pc:grpChg chg="del">
          <ac:chgData name="Peter Rae" userId="f16c3237-591b-447e-b686-088c13f0f8c0" providerId="ADAL" clId="{33466821-3A1F-4DBF-B894-2FEB723FCA89}" dt="2023-12-07T14:33:37.565" v="115" actId="478"/>
          <ac:grpSpMkLst>
            <pc:docMk/>
            <pc:sldMk cId="1360033493" sldId="319"/>
            <ac:grpSpMk id="107" creationId="{F1B9E9B0-4FAE-A408-76A0-B480AE457CD0}"/>
          </ac:grpSpMkLst>
        </pc:grpChg>
        <pc:grpChg chg="add del mod">
          <ac:chgData name="Peter Rae" userId="f16c3237-591b-447e-b686-088c13f0f8c0" providerId="ADAL" clId="{33466821-3A1F-4DBF-B894-2FEB723FCA89}" dt="2023-12-07T14:36:54.301" v="161" actId="165"/>
          <ac:grpSpMkLst>
            <pc:docMk/>
            <pc:sldMk cId="1360033493" sldId="319"/>
            <ac:grpSpMk id="116" creationId="{09D43095-9FF6-12D3-51D7-56945F012E42}"/>
          </ac:grpSpMkLst>
        </pc:grpChg>
        <pc:picChg chg="add mod modCrop">
          <ac:chgData name="Peter Rae" userId="f16c3237-591b-447e-b686-088c13f0f8c0" providerId="ADAL" clId="{33466821-3A1F-4DBF-B894-2FEB723FCA89}" dt="2023-12-07T14:36:59.751" v="165" actId="1076"/>
          <ac:picMkLst>
            <pc:docMk/>
            <pc:sldMk cId="1360033493" sldId="319"/>
            <ac:picMk id="20" creationId="{484F591B-8B6A-A844-37F4-D31CE09C06C5}"/>
          </ac:picMkLst>
        </pc:picChg>
        <pc:picChg chg="del mod topLvl">
          <ac:chgData name="Peter Rae" userId="f16c3237-591b-447e-b686-088c13f0f8c0" providerId="ADAL" clId="{33466821-3A1F-4DBF-B894-2FEB723FCA89}" dt="2023-12-07T14:36:56.785" v="163" actId="478"/>
          <ac:picMkLst>
            <pc:docMk/>
            <pc:sldMk cId="1360033493" sldId="319"/>
            <ac:picMk id="126" creationId="{F7725861-27FA-833B-B696-6055FFD4D08C}"/>
          </ac:picMkLst>
        </pc:picChg>
        <pc:picChg chg="mod topLvl">
          <ac:chgData name="Peter Rae" userId="f16c3237-591b-447e-b686-088c13f0f8c0" providerId="ADAL" clId="{33466821-3A1F-4DBF-B894-2FEB723FCA89}" dt="2023-12-07T14:36:54.301" v="161" actId="165"/>
          <ac:picMkLst>
            <pc:docMk/>
            <pc:sldMk cId="1360033493" sldId="319"/>
            <ac:picMk id="127" creationId="{0E77C081-67A2-9013-070B-FDCC6B88D22F}"/>
          </ac:picMkLst>
        </pc:picChg>
        <pc:picChg chg="mod topLvl">
          <ac:chgData name="Peter Rae" userId="f16c3237-591b-447e-b686-088c13f0f8c0" providerId="ADAL" clId="{33466821-3A1F-4DBF-B894-2FEB723FCA89}" dt="2023-12-07T14:36:54.301" v="161" actId="165"/>
          <ac:picMkLst>
            <pc:docMk/>
            <pc:sldMk cId="1360033493" sldId="319"/>
            <ac:picMk id="1024" creationId="{55E34ABB-0E3D-FA28-5622-AB7DBE76BEA9}"/>
          </ac:picMkLst>
        </pc:picChg>
        <pc:picChg chg="mod topLvl">
          <ac:chgData name="Peter Rae" userId="f16c3237-591b-447e-b686-088c13f0f8c0" providerId="ADAL" clId="{33466821-3A1F-4DBF-B894-2FEB723FCA89}" dt="2023-12-07T14:36:54.301" v="161" actId="165"/>
          <ac:picMkLst>
            <pc:docMk/>
            <pc:sldMk cId="1360033493" sldId="319"/>
            <ac:picMk id="1025" creationId="{CE020740-4980-8E00-CE2F-CF9B4A637EDC}"/>
          </ac:picMkLst>
        </pc:picChg>
        <pc:cxnChg chg="mod">
          <ac:chgData name="Peter Rae" userId="f16c3237-591b-447e-b686-088c13f0f8c0" providerId="ADAL" clId="{33466821-3A1F-4DBF-B894-2FEB723FCA89}" dt="2023-12-07T14:33:34.940" v="113" actId="478"/>
          <ac:cxnSpMkLst>
            <pc:docMk/>
            <pc:sldMk cId="1360033493" sldId="319"/>
            <ac:cxnSpMk id="15" creationId="{D9E8272E-A1B7-DA22-6375-67889924CDA5}"/>
          </ac:cxnSpMkLst>
        </pc:cxnChg>
        <pc:cxnChg chg="mod">
          <ac:chgData name="Peter Rae" userId="f16c3237-591b-447e-b686-088c13f0f8c0" providerId="ADAL" clId="{33466821-3A1F-4DBF-B894-2FEB723FCA89}" dt="2023-12-07T14:33:34.940" v="113" actId="478"/>
          <ac:cxnSpMkLst>
            <pc:docMk/>
            <pc:sldMk cId="1360033493" sldId="319"/>
            <ac:cxnSpMk id="17" creationId="{BD4BDE15-7254-C6AD-7E02-5FDF5A3F527C}"/>
          </ac:cxnSpMkLst>
        </pc:cxnChg>
        <pc:cxnChg chg="mod topLvl">
          <ac:chgData name="Peter Rae" userId="f16c3237-591b-447e-b686-088c13f0f8c0" providerId="ADAL" clId="{33466821-3A1F-4DBF-B894-2FEB723FCA89}" dt="2023-12-07T14:36:54.301" v="161" actId="165"/>
          <ac:cxnSpMkLst>
            <pc:docMk/>
            <pc:sldMk cId="1360033493" sldId="319"/>
            <ac:cxnSpMk id="117" creationId="{A8F8123F-F03B-B641-2E9F-9B94BFB59745}"/>
          </ac:cxnSpMkLst>
        </pc:cxnChg>
        <pc:cxnChg chg="mod topLvl">
          <ac:chgData name="Peter Rae" userId="f16c3237-591b-447e-b686-088c13f0f8c0" providerId="ADAL" clId="{33466821-3A1F-4DBF-B894-2FEB723FCA89}" dt="2023-12-07T14:36:54.301" v="161" actId="165"/>
          <ac:cxnSpMkLst>
            <pc:docMk/>
            <pc:sldMk cId="1360033493" sldId="319"/>
            <ac:cxnSpMk id="118" creationId="{8A3DF262-FCE8-A1A9-8ED3-34D4C9BA8D54}"/>
          </ac:cxnSpMkLst>
        </pc:cxnChg>
        <pc:cxnChg chg="mod topLvl">
          <ac:chgData name="Peter Rae" userId="f16c3237-591b-447e-b686-088c13f0f8c0" providerId="ADAL" clId="{33466821-3A1F-4DBF-B894-2FEB723FCA89}" dt="2023-12-07T14:36:54.301" v="161" actId="165"/>
          <ac:cxnSpMkLst>
            <pc:docMk/>
            <pc:sldMk cId="1360033493" sldId="319"/>
            <ac:cxnSpMk id="119" creationId="{6A56A58D-4E45-9084-24D4-6E4ECC72C2E6}"/>
          </ac:cxnSpMkLst>
        </pc:cxnChg>
      </pc:sldChg>
      <pc:sldChg chg="delSp add mod delAnim modAnim">
        <pc:chgData name="Peter Rae" userId="f16c3237-591b-447e-b686-088c13f0f8c0" providerId="ADAL" clId="{33466821-3A1F-4DBF-B894-2FEB723FCA89}" dt="2023-12-07T14:45:40.663" v="335"/>
        <pc:sldMkLst>
          <pc:docMk/>
          <pc:sldMk cId="996655892" sldId="320"/>
        </pc:sldMkLst>
        <pc:spChg chg="del">
          <ac:chgData name="Peter Rae" userId="f16c3237-591b-447e-b686-088c13f0f8c0" providerId="ADAL" clId="{33466821-3A1F-4DBF-B894-2FEB723FCA89}" dt="2023-12-07T14:34:04.278" v="122" actId="478"/>
          <ac:spMkLst>
            <pc:docMk/>
            <pc:sldMk cId="996655892" sldId="320"/>
            <ac:spMk id="36" creationId="{B6E8FD58-9EF5-02B5-4A1A-259DBC2CC400}"/>
          </ac:spMkLst>
        </pc:spChg>
        <pc:grpChg chg="del">
          <ac:chgData name="Peter Rae" userId="f16c3237-591b-447e-b686-088c13f0f8c0" providerId="ADAL" clId="{33466821-3A1F-4DBF-B894-2FEB723FCA89}" dt="2023-12-07T14:34:03.419" v="121" actId="478"/>
          <ac:grpSpMkLst>
            <pc:docMk/>
            <pc:sldMk cId="996655892" sldId="320"/>
            <ac:grpSpMk id="106" creationId="{C71B3BE9-9EA5-76F3-A358-5001A6CDC11C}"/>
          </ac:grpSpMkLst>
        </pc:grpChg>
        <pc:grpChg chg="del">
          <ac:chgData name="Peter Rae" userId="f16c3237-591b-447e-b686-088c13f0f8c0" providerId="ADAL" clId="{33466821-3A1F-4DBF-B894-2FEB723FCA89}" dt="2023-12-07T14:33:11.019" v="104" actId="478"/>
          <ac:grpSpMkLst>
            <pc:docMk/>
            <pc:sldMk cId="996655892" sldId="320"/>
            <ac:grpSpMk id="116" creationId="{09D43095-9FF6-12D3-51D7-56945F012E42}"/>
          </ac:grpSpMkLst>
        </pc:grpChg>
      </pc:sldChg>
      <pc:sldChg chg="delSp modSp add mod delAnim modAnim">
        <pc:chgData name="Peter Rae" userId="f16c3237-591b-447e-b686-088c13f0f8c0" providerId="ADAL" clId="{33466821-3A1F-4DBF-B894-2FEB723FCA89}" dt="2023-12-07T14:45:42.729" v="337"/>
        <pc:sldMkLst>
          <pc:docMk/>
          <pc:sldMk cId="2495577069" sldId="321"/>
        </pc:sldMkLst>
        <pc:spChg chg="del">
          <ac:chgData name="Peter Rae" userId="f16c3237-591b-447e-b686-088c13f0f8c0" providerId="ADAL" clId="{33466821-3A1F-4DBF-B894-2FEB723FCA89}" dt="2023-12-07T14:34:09.442" v="124" actId="478"/>
          <ac:spMkLst>
            <pc:docMk/>
            <pc:sldMk cId="2495577069" sldId="321"/>
            <ac:spMk id="36" creationId="{B6E8FD58-9EF5-02B5-4A1A-259DBC2CC400}"/>
          </ac:spMkLst>
        </pc:spChg>
        <pc:spChg chg="del">
          <ac:chgData name="Peter Rae" userId="f16c3237-591b-447e-b686-088c13f0f8c0" providerId="ADAL" clId="{33466821-3A1F-4DBF-B894-2FEB723FCA89}" dt="2023-12-07T14:34:10.240" v="125" actId="478"/>
          <ac:spMkLst>
            <pc:docMk/>
            <pc:sldMk cId="2495577069" sldId="321"/>
            <ac:spMk id="100" creationId="{FEBE3654-87CA-9EA9-48A6-994DB20D673E}"/>
          </ac:spMkLst>
        </pc:spChg>
        <pc:grpChg chg="del">
          <ac:chgData name="Peter Rae" userId="f16c3237-591b-447e-b686-088c13f0f8c0" providerId="ADAL" clId="{33466821-3A1F-4DBF-B894-2FEB723FCA89}" dt="2023-12-07T14:34:08.436" v="123" actId="478"/>
          <ac:grpSpMkLst>
            <pc:docMk/>
            <pc:sldMk cId="2495577069" sldId="321"/>
            <ac:grpSpMk id="2" creationId="{429CBA92-CBB4-27E6-4DBE-AEB86AC2E65C}"/>
          </ac:grpSpMkLst>
        </pc:grpChg>
        <pc:cxnChg chg="mod">
          <ac:chgData name="Peter Rae" userId="f16c3237-591b-447e-b686-088c13f0f8c0" providerId="ADAL" clId="{33466821-3A1F-4DBF-B894-2FEB723FCA89}" dt="2023-12-07T14:34:08.436" v="123" actId="478"/>
          <ac:cxnSpMkLst>
            <pc:docMk/>
            <pc:sldMk cId="2495577069" sldId="321"/>
            <ac:cxnSpMk id="15" creationId="{D9E8272E-A1B7-DA22-6375-67889924CDA5}"/>
          </ac:cxnSpMkLst>
        </pc:cxnChg>
        <pc:cxnChg chg="mod">
          <ac:chgData name="Peter Rae" userId="f16c3237-591b-447e-b686-088c13f0f8c0" providerId="ADAL" clId="{33466821-3A1F-4DBF-B894-2FEB723FCA89}" dt="2023-12-07T14:34:08.436" v="123" actId="478"/>
          <ac:cxnSpMkLst>
            <pc:docMk/>
            <pc:sldMk cId="2495577069" sldId="321"/>
            <ac:cxnSpMk id="17" creationId="{BD4BDE15-7254-C6AD-7E02-5FDF5A3F527C}"/>
          </ac:cxnSpMkLst>
        </pc:cxnChg>
      </pc:sldChg>
      <pc:sldChg chg="add del">
        <pc:chgData name="Peter Rae" userId="f16c3237-591b-447e-b686-088c13f0f8c0" providerId="ADAL" clId="{33466821-3A1F-4DBF-B894-2FEB723FCA89}" dt="2023-12-07T14:37:25.284" v="173" actId="47"/>
        <pc:sldMkLst>
          <pc:docMk/>
          <pc:sldMk cId="187692952" sldId="322"/>
        </pc:sldMkLst>
      </pc:sldChg>
      <pc:sldChg chg="delSp modSp add mod delAnim">
        <pc:chgData name="Peter Rae" userId="f16c3237-591b-447e-b686-088c13f0f8c0" providerId="ADAL" clId="{33466821-3A1F-4DBF-B894-2FEB723FCA89}" dt="2023-12-07T14:39:00.239" v="209" actId="478"/>
        <pc:sldMkLst>
          <pc:docMk/>
          <pc:sldMk cId="1175996664" sldId="322"/>
        </pc:sldMkLst>
        <pc:spChg chg="mod">
          <ac:chgData name="Peter Rae" userId="f16c3237-591b-447e-b686-088c13f0f8c0" providerId="ADAL" clId="{33466821-3A1F-4DBF-B894-2FEB723FCA89}" dt="2023-12-07T14:38:50.273" v="206" actId="27636"/>
          <ac:spMkLst>
            <pc:docMk/>
            <pc:sldMk cId="1175996664" sldId="322"/>
            <ac:spMk id="3" creationId="{71CA4096-B3A0-9FE1-1502-8F1D1DD7D6C8}"/>
          </ac:spMkLst>
        </pc:spChg>
        <pc:spChg chg="del">
          <ac:chgData name="Peter Rae" userId="f16c3237-591b-447e-b686-088c13f0f8c0" providerId="ADAL" clId="{33466821-3A1F-4DBF-B894-2FEB723FCA89}" dt="2023-12-07T14:39:00.239" v="209" actId="478"/>
          <ac:spMkLst>
            <pc:docMk/>
            <pc:sldMk cId="1175996664" sldId="322"/>
            <ac:spMk id="15" creationId="{13FF408D-A2F8-82D3-03A5-F421A10AD2DD}"/>
          </ac:spMkLst>
        </pc:spChg>
        <pc:spChg chg="del topLvl">
          <ac:chgData name="Peter Rae" userId="f16c3237-591b-447e-b686-088c13f0f8c0" providerId="ADAL" clId="{33466821-3A1F-4DBF-B894-2FEB723FCA89}" dt="2023-12-07T14:39:00.239" v="209" actId="478"/>
          <ac:spMkLst>
            <pc:docMk/>
            <pc:sldMk cId="1175996664" sldId="322"/>
            <ac:spMk id="16" creationId="{4D130472-6A0F-60C2-0A25-35150941F181}"/>
          </ac:spMkLst>
        </pc:spChg>
        <pc:spChg chg="del topLvl">
          <ac:chgData name="Peter Rae" userId="f16c3237-591b-447e-b686-088c13f0f8c0" providerId="ADAL" clId="{33466821-3A1F-4DBF-B894-2FEB723FCA89}" dt="2023-12-07T14:39:00.239" v="209" actId="478"/>
          <ac:spMkLst>
            <pc:docMk/>
            <pc:sldMk cId="1175996664" sldId="322"/>
            <ac:spMk id="17" creationId="{CEFD20E4-E239-2356-AEC1-3BC24394E729}"/>
          </ac:spMkLst>
        </pc:spChg>
        <pc:spChg chg="del">
          <ac:chgData name="Peter Rae" userId="f16c3237-591b-447e-b686-088c13f0f8c0" providerId="ADAL" clId="{33466821-3A1F-4DBF-B894-2FEB723FCA89}" dt="2023-12-07T14:38:42.867" v="201" actId="478"/>
          <ac:spMkLst>
            <pc:docMk/>
            <pc:sldMk cId="1175996664" sldId="322"/>
            <ac:spMk id="19" creationId="{2461B6CE-5FD0-6332-3E7E-2FB62BB669CD}"/>
          </ac:spMkLst>
        </pc:spChg>
        <pc:grpChg chg="del">
          <ac:chgData name="Peter Rae" userId="f16c3237-591b-447e-b686-088c13f0f8c0" providerId="ADAL" clId="{33466821-3A1F-4DBF-B894-2FEB723FCA89}" dt="2023-12-07T14:39:00.239" v="209" actId="478"/>
          <ac:grpSpMkLst>
            <pc:docMk/>
            <pc:sldMk cId="1175996664" sldId="322"/>
            <ac:grpSpMk id="18" creationId="{6746FBF5-0A17-46CE-0945-82A6854C2FA1}"/>
          </ac:grpSpMkLst>
        </pc:grpChg>
      </pc:sldChg>
      <pc:sldChg chg="addSp delSp modSp add mod delAnim modAnim">
        <pc:chgData name="Peter Rae" userId="f16c3237-591b-447e-b686-088c13f0f8c0" providerId="ADAL" clId="{33466821-3A1F-4DBF-B894-2FEB723FCA89}" dt="2023-12-07T14:46:14.080" v="371" actId="478"/>
        <pc:sldMkLst>
          <pc:docMk/>
          <pc:sldMk cId="3094854745" sldId="323"/>
        </pc:sldMkLst>
        <pc:spChg chg="add del mod">
          <ac:chgData name="Peter Rae" userId="f16c3237-591b-447e-b686-088c13f0f8c0" providerId="ADAL" clId="{33466821-3A1F-4DBF-B894-2FEB723FCA89}" dt="2023-12-07T14:46:14.080" v="371" actId="478"/>
          <ac:spMkLst>
            <pc:docMk/>
            <pc:sldMk cId="3094854745" sldId="323"/>
            <ac:spMk id="9" creationId="{52C70E7F-C7F0-5687-FDAF-5550F120EA9A}"/>
          </ac:spMkLst>
        </pc:spChg>
        <pc:spChg chg="del">
          <ac:chgData name="Peter Rae" userId="f16c3237-591b-447e-b686-088c13f0f8c0" providerId="ADAL" clId="{33466821-3A1F-4DBF-B894-2FEB723FCA89}" dt="2023-12-07T14:46:07.840" v="368" actId="478"/>
          <ac:spMkLst>
            <pc:docMk/>
            <pc:sldMk cId="3094854745" sldId="323"/>
            <ac:spMk id="17" creationId="{A698A285-CF8A-F0CE-4B73-30E60D616FB5}"/>
          </ac:spMkLst>
        </pc:spChg>
        <pc:spChg chg="del">
          <ac:chgData name="Peter Rae" userId="f16c3237-591b-447e-b686-088c13f0f8c0" providerId="ADAL" clId="{33466821-3A1F-4DBF-B894-2FEB723FCA89}" dt="2023-12-07T14:43:00.987" v="307" actId="478"/>
          <ac:spMkLst>
            <pc:docMk/>
            <pc:sldMk cId="3094854745" sldId="323"/>
            <ac:spMk id="19" creationId="{A32BCD53-12C2-4908-12E7-E3719C792CA4}"/>
          </ac:spMkLst>
        </pc:spChg>
        <pc:spChg chg="del">
          <ac:chgData name="Peter Rae" userId="f16c3237-591b-447e-b686-088c13f0f8c0" providerId="ADAL" clId="{33466821-3A1F-4DBF-B894-2FEB723FCA89}" dt="2023-12-07T14:42:51.001" v="305" actId="478"/>
          <ac:spMkLst>
            <pc:docMk/>
            <pc:sldMk cId="3094854745" sldId="323"/>
            <ac:spMk id="23" creationId="{7FFD1615-7185-1864-037D-F0CBDB7C6DC6}"/>
          </ac:spMkLst>
        </pc:spChg>
        <pc:spChg chg="del">
          <ac:chgData name="Peter Rae" userId="f16c3237-591b-447e-b686-088c13f0f8c0" providerId="ADAL" clId="{33466821-3A1F-4DBF-B894-2FEB723FCA89}" dt="2023-12-07T14:43:35.284" v="320" actId="478"/>
          <ac:spMkLst>
            <pc:docMk/>
            <pc:sldMk cId="3094854745" sldId="323"/>
            <ac:spMk id="25" creationId="{0072BD38-306E-9C51-3210-F81A32BECBC9}"/>
          </ac:spMkLst>
        </pc:spChg>
        <pc:spChg chg="del">
          <ac:chgData name="Peter Rae" userId="f16c3237-591b-447e-b686-088c13f0f8c0" providerId="ADAL" clId="{33466821-3A1F-4DBF-B894-2FEB723FCA89}" dt="2023-12-07T14:43:34.085" v="319" actId="478"/>
          <ac:spMkLst>
            <pc:docMk/>
            <pc:sldMk cId="3094854745" sldId="323"/>
            <ac:spMk id="26" creationId="{2EDE8B6E-2632-8B9A-A7A1-600C22451D6B}"/>
          </ac:spMkLst>
        </pc:spChg>
        <pc:spChg chg="del">
          <ac:chgData name="Peter Rae" userId="f16c3237-591b-447e-b686-088c13f0f8c0" providerId="ADAL" clId="{33466821-3A1F-4DBF-B894-2FEB723FCA89}" dt="2023-12-07T14:43:36.358" v="321" actId="478"/>
          <ac:spMkLst>
            <pc:docMk/>
            <pc:sldMk cId="3094854745" sldId="323"/>
            <ac:spMk id="38" creationId="{C8770DC2-2FFC-4F48-C1B9-791EA632F0A0}"/>
          </ac:spMkLst>
        </pc:spChg>
        <pc:grpChg chg="del">
          <ac:chgData name="Peter Rae" userId="f16c3237-591b-447e-b686-088c13f0f8c0" providerId="ADAL" clId="{33466821-3A1F-4DBF-B894-2FEB723FCA89}" dt="2023-12-07T14:42:59.292" v="306" actId="478"/>
          <ac:grpSpMkLst>
            <pc:docMk/>
            <pc:sldMk cId="3094854745" sldId="323"/>
            <ac:grpSpMk id="6" creationId="{BE39D015-793D-1842-2AFA-B4E071B52E59}"/>
          </ac:grpSpMkLst>
        </pc:grpChg>
        <pc:grpChg chg="del">
          <ac:chgData name="Peter Rae" userId="f16c3237-591b-447e-b686-088c13f0f8c0" providerId="ADAL" clId="{33466821-3A1F-4DBF-B894-2FEB723FCA89}" dt="2023-12-07T14:42:50.047" v="304" actId="478"/>
          <ac:grpSpMkLst>
            <pc:docMk/>
            <pc:sldMk cId="3094854745" sldId="323"/>
            <ac:grpSpMk id="7" creationId="{947B52E2-2EE0-8DA7-0CBF-1D3B40BB2F1E}"/>
          </ac:grpSpMkLst>
        </pc:grpChg>
        <pc:grpChg chg="del">
          <ac:chgData name="Peter Rae" userId="f16c3237-591b-447e-b686-088c13f0f8c0" providerId="ADAL" clId="{33466821-3A1F-4DBF-B894-2FEB723FCA89}" dt="2023-12-07T14:42:48.216" v="302" actId="478"/>
          <ac:grpSpMkLst>
            <pc:docMk/>
            <pc:sldMk cId="3094854745" sldId="323"/>
            <ac:grpSpMk id="16" creationId="{D6549C9B-1454-C4CF-3526-569BE98A2251}"/>
          </ac:grpSpMkLst>
        </pc:grpChg>
        <pc:grpChg chg="del">
          <ac:chgData name="Peter Rae" userId="f16c3237-591b-447e-b686-088c13f0f8c0" providerId="ADAL" clId="{33466821-3A1F-4DBF-B894-2FEB723FCA89}" dt="2023-12-07T14:42:48.683" v="303" actId="478"/>
          <ac:grpSpMkLst>
            <pc:docMk/>
            <pc:sldMk cId="3094854745" sldId="323"/>
            <ac:grpSpMk id="18" creationId="{CE16D832-3AB7-78D2-6403-C96447EEA52E}"/>
          </ac:grpSpMkLst>
        </pc:grpChg>
      </pc:sldChg>
      <pc:sldChg chg="addSp delSp modSp add mod delAnim modAnim">
        <pc:chgData name="Peter Rae" userId="f16c3237-591b-447e-b686-088c13f0f8c0" providerId="ADAL" clId="{33466821-3A1F-4DBF-B894-2FEB723FCA89}" dt="2023-12-07T14:46:15.125" v="372" actId="478"/>
        <pc:sldMkLst>
          <pc:docMk/>
          <pc:sldMk cId="1995187670" sldId="324"/>
        </pc:sldMkLst>
        <pc:spChg chg="add del mod">
          <ac:chgData name="Peter Rae" userId="f16c3237-591b-447e-b686-088c13f0f8c0" providerId="ADAL" clId="{33466821-3A1F-4DBF-B894-2FEB723FCA89}" dt="2023-12-07T14:46:15.125" v="372" actId="478"/>
          <ac:spMkLst>
            <pc:docMk/>
            <pc:sldMk cId="1995187670" sldId="324"/>
            <ac:spMk id="9" creationId="{B7911C23-88F1-3948-1A58-0A6FEA1AF04A}"/>
          </ac:spMkLst>
        </pc:spChg>
        <pc:spChg chg="del">
          <ac:chgData name="Peter Rae" userId="f16c3237-591b-447e-b686-088c13f0f8c0" providerId="ADAL" clId="{33466821-3A1F-4DBF-B894-2FEB723FCA89}" dt="2023-12-07T14:46:06.411" v="367" actId="478"/>
          <ac:spMkLst>
            <pc:docMk/>
            <pc:sldMk cId="1995187670" sldId="324"/>
            <ac:spMk id="17" creationId="{A698A285-CF8A-F0CE-4B73-30E60D616FB5}"/>
          </ac:spMkLst>
        </pc:spChg>
        <pc:spChg chg="del">
          <ac:chgData name="Peter Rae" userId="f16c3237-591b-447e-b686-088c13f0f8c0" providerId="ADAL" clId="{33466821-3A1F-4DBF-B894-2FEB723FCA89}" dt="2023-12-07T14:42:46.540" v="301" actId="478"/>
          <ac:spMkLst>
            <pc:docMk/>
            <pc:sldMk cId="1995187670" sldId="324"/>
            <ac:spMk id="19" creationId="{A32BCD53-12C2-4908-12E7-E3719C792CA4}"/>
          </ac:spMkLst>
        </pc:spChg>
        <pc:spChg chg="del">
          <ac:chgData name="Peter Rae" userId="f16c3237-591b-447e-b686-088c13f0f8c0" providerId="ADAL" clId="{33466821-3A1F-4DBF-B894-2FEB723FCA89}" dt="2023-12-07T14:42:45.026" v="300" actId="478"/>
          <ac:spMkLst>
            <pc:docMk/>
            <pc:sldMk cId="1995187670" sldId="324"/>
            <ac:spMk id="24" creationId="{E8FECE1A-B421-2988-C723-A3A39608A8EA}"/>
          </ac:spMkLst>
        </pc:spChg>
        <pc:spChg chg="del">
          <ac:chgData name="Peter Rae" userId="f16c3237-591b-447e-b686-088c13f0f8c0" providerId="ADAL" clId="{33466821-3A1F-4DBF-B894-2FEB723FCA89}" dt="2023-12-07T14:43:31.727" v="318" actId="478"/>
          <ac:spMkLst>
            <pc:docMk/>
            <pc:sldMk cId="1995187670" sldId="324"/>
            <ac:spMk id="25" creationId="{0072BD38-306E-9C51-3210-F81A32BECBC9}"/>
          </ac:spMkLst>
        </pc:spChg>
        <pc:spChg chg="del">
          <ac:chgData name="Peter Rae" userId="f16c3237-591b-447e-b686-088c13f0f8c0" providerId="ADAL" clId="{33466821-3A1F-4DBF-B894-2FEB723FCA89}" dt="2023-12-07T14:43:30.706" v="317" actId="478"/>
          <ac:spMkLst>
            <pc:docMk/>
            <pc:sldMk cId="1995187670" sldId="324"/>
            <ac:spMk id="26" creationId="{2EDE8B6E-2632-8B9A-A7A1-600C22451D6B}"/>
          </ac:spMkLst>
        </pc:spChg>
        <pc:grpChg chg="del">
          <ac:chgData name="Peter Rae" userId="f16c3237-591b-447e-b686-088c13f0f8c0" providerId="ADAL" clId="{33466821-3A1F-4DBF-B894-2FEB723FCA89}" dt="2023-12-07T14:42:42.118" v="299" actId="478"/>
          <ac:grpSpMkLst>
            <pc:docMk/>
            <pc:sldMk cId="1995187670" sldId="324"/>
            <ac:grpSpMk id="7" creationId="{947B52E2-2EE0-8DA7-0CBF-1D3B40BB2F1E}"/>
          </ac:grpSpMkLst>
        </pc:grpChg>
        <pc:grpChg chg="del">
          <ac:chgData name="Peter Rae" userId="f16c3237-591b-447e-b686-088c13f0f8c0" providerId="ADAL" clId="{33466821-3A1F-4DBF-B894-2FEB723FCA89}" dt="2023-12-07T14:42:38.862" v="297" actId="478"/>
          <ac:grpSpMkLst>
            <pc:docMk/>
            <pc:sldMk cId="1995187670" sldId="324"/>
            <ac:grpSpMk id="16" creationId="{D6549C9B-1454-C4CF-3526-569BE98A2251}"/>
          </ac:grpSpMkLst>
        </pc:grpChg>
        <pc:grpChg chg="del">
          <ac:chgData name="Peter Rae" userId="f16c3237-591b-447e-b686-088c13f0f8c0" providerId="ADAL" clId="{33466821-3A1F-4DBF-B894-2FEB723FCA89}" dt="2023-12-07T14:42:39.884" v="298" actId="478"/>
          <ac:grpSpMkLst>
            <pc:docMk/>
            <pc:sldMk cId="1995187670" sldId="324"/>
            <ac:grpSpMk id="18" creationId="{CE16D832-3AB7-78D2-6403-C96447EEA52E}"/>
          </ac:grpSpMkLst>
        </pc:grpChg>
      </pc:sldChg>
      <pc:sldChg chg="addSp delSp modSp add mod delAnim modAnim">
        <pc:chgData name="Peter Rae" userId="f16c3237-591b-447e-b686-088c13f0f8c0" providerId="ADAL" clId="{33466821-3A1F-4DBF-B894-2FEB723FCA89}" dt="2023-12-07T14:46:16.402" v="373" actId="478"/>
        <pc:sldMkLst>
          <pc:docMk/>
          <pc:sldMk cId="2484663692" sldId="325"/>
        </pc:sldMkLst>
        <pc:spChg chg="add del mod">
          <ac:chgData name="Peter Rae" userId="f16c3237-591b-447e-b686-088c13f0f8c0" providerId="ADAL" clId="{33466821-3A1F-4DBF-B894-2FEB723FCA89}" dt="2023-12-07T14:46:16.402" v="373" actId="478"/>
          <ac:spMkLst>
            <pc:docMk/>
            <pc:sldMk cId="2484663692" sldId="325"/>
            <ac:spMk id="9" creationId="{987255B5-AF01-C792-A877-D79DEBEC3AE9}"/>
          </ac:spMkLst>
        </pc:spChg>
        <pc:spChg chg="del">
          <ac:chgData name="Peter Rae" userId="f16c3237-591b-447e-b686-088c13f0f8c0" providerId="ADAL" clId="{33466821-3A1F-4DBF-B894-2FEB723FCA89}" dt="2023-12-07T14:46:05.019" v="366" actId="478"/>
          <ac:spMkLst>
            <pc:docMk/>
            <pc:sldMk cId="2484663692" sldId="325"/>
            <ac:spMk id="17" creationId="{A698A285-CF8A-F0CE-4B73-30E60D616FB5}"/>
          </ac:spMkLst>
        </pc:spChg>
        <pc:spChg chg="del">
          <ac:chgData name="Peter Rae" userId="f16c3237-591b-447e-b686-088c13f0f8c0" providerId="ADAL" clId="{33466821-3A1F-4DBF-B894-2FEB723FCA89}" dt="2023-12-07T14:42:36.502" v="296" actId="478"/>
          <ac:spMkLst>
            <pc:docMk/>
            <pc:sldMk cId="2484663692" sldId="325"/>
            <ac:spMk id="19" creationId="{A32BCD53-12C2-4908-12E7-E3719C792CA4}"/>
          </ac:spMkLst>
        </pc:spChg>
        <pc:spChg chg="del">
          <ac:chgData name="Peter Rae" userId="f16c3237-591b-447e-b686-088c13f0f8c0" providerId="ADAL" clId="{33466821-3A1F-4DBF-B894-2FEB723FCA89}" dt="2023-12-07T14:42:32.312" v="293" actId="478"/>
          <ac:spMkLst>
            <pc:docMk/>
            <pc:sldMk cId="2484663692" sldId="325"/>
            <ac:spMk id="23" creationId="{7FFD1615-7185-1864-037D-F0CBDB7C6DC6}"/>
          </ac:spMkLst>
        </pc:spChg>
        <pc:spChg chg="del">
          <ac:chgData name="Peter Rae" userId="f16c3237-591b-447e-b686-088c13f0f8c0" providerId="ADAL" clId="{33466821-3A1F-4DBF-B894-2FEB723FCA89}" dt="2023-12-07T14:42:33.644" v="294" actId="478"/>
          <ac:spMkLst>
            <pc:docMk/>
            <pc:sldMk cId="2484663692" sldId="325"/>
            <ac:spMk id="24" creationId="{E8FECE1A-B421-2988-C723-A3A39608A8EA}"/>
          </ac:spMkLst>
        </pc:spChg>
        <pc:spChg chg="del">
          <ac:chgData name="Peter Rae" userId="f16c3237-591b-447e-b686-088c13f0f8c0" providerId="ADAL" clId="{33466821-3A1F-4DBF-B894-2FEB723FCA89}" dt="2023-12-07T14:42:35.287" v="295" actId="478"/>
          <ac:spMkLst>
            <pc:docMk/>
            <pc:sldMk cId="2484663692" sldId="325"/>
            <ac:spMk id="26" creationId="{2EDE8B6E-2632-8B9A-A7A1-600C22451D6B}"/>
          </ac:spMkLst>
        </pc:spChg>
        <pc:grpChg chg="del">
          <ac:chgData name="Peter Rae" userId="f16c3237-591b-447e-b686-088c13f0f8c0" providerId="ADAL" clId="{33466821-3A1F-4DBF-B894-2FEB723FCA89}" dt="2023-12-07T14:42:30.946" v="292" actId="478"/>
          <ac:grpSpMkLst>
            <pc:docMk/>
            <pc:sldMk cId="2484663692" sldId="325"/>
            <ac:grpSpMk id="16" creationId="{D6549C9B-1454-C4CF-3526-569BE98A2251}"/>
          </ac:grpSpMkLst>
        </pc:grpChg>
        <pc:grpChg chg="del">
          <ac:chgData name="Peter Rae" userId="f16c3237-591b-447e-b686-088c13f0f8c0" providerId="ADAL" clId="{33466821-3A1F-4DBF-B894-2FEB723FCA89}" dt="2023-12-07T14:42:30.020" v="291" actId="478"/>
          <ac:grpSpMkLst>
            <pc:docMk/>
            <pc:sldMk cId="2484663692" sldId="325"/>
            <ac:grpSpMk id="18" creationId="{CE16D832-3AB7-78D2-6403-C96447EEA52E}"/>
          </ac:grpSpMkLst>
        </pc:grpChg>
      </pc:sldChg>
      <pc:sldChg chg="addSp delSp modSp add mod addAnim delAnim modAnim">
        <pc:chgData name="Peter Rae" userId="f16c3237-591b-447e-b686-088c13f0f8c0" providerId="ADAL" clId="{33466821-3A1F-4DBF-B894-2FEB723FCA89}" dt="2023-12-07T14:46:19.602" v="374" actId="14100"/>
        <pc:sldMkLst>
          <pc:docMk/>
          <pc:sldMk cId="2421145840" sldId="326"/>
        </pc:sldMkLst>
        <pc:spChg chg="mod">
          <ac:chgData name="Peter Rae" userId="f16c3237-591b-447e-b686-088c13f0f8c0" providerId="ADAL" clId="{33466821-3A1F-4DBF-B894-2FEB723FCA89}" dt="2023-12-07T14:46:19.602" v="374" actId="14100"/>
          <ac:spMkLst>
            <pc:docMk/>
            <pc:sldMk cId="2421145840" sldId="326"/>
            <ac:spMk id="17" creationId="{A698A285-CF8A-F0CE-4B73-30E60D616FB5}"/>
          </ac:spMkLst>
        </pc:spChg>
        <pc:spChg chg="del">
          <ac:chgData name="Peter Rae" userId="f16c3237-591b-447e-b686-088c13f0f8c0" providerId="ADAL" clId="{33466821-3A1F-4DBF-B894-2FEB723FCA89}" dt="2023-12-07T14:42:24.283" v="290" actId="478"/>
          <ac:spMkLst>
            <pc:docMk/>
            <pc:sldMk cId="2421145840" sldId="326"/>
            <ac:spMk id="19" creationId="{A32BCD53-12C2-4908-12E7-E3719C792CA4}"/>
          </ac:spMkLst>
        </pc:spChg>
        <pc:spChg chg="del">
          <ac:chgData name="Peter Rae" userId="f16c3237-591b-447e-b686-088c13f0f8c0" providerId="ADAL" clId="{33466821-3A1F-4DBF-B894-2FEB723FCA89}" dt="2023-12-07T14:42:12.031" v="282" actId="478"/>
          <ac:spMkLst>
            <pc:docMk/>
            <pc:sldMk cId="2421145840" sldId="326"/>
            <ac:spMk id="23" creationId="{7FFD1615-7185-1864-037D-F0CBDB7C6DC6}"/>
          </ac:spMkLst>
        </pc:spChg>
        <pc:spChg chg="del">
          <ac:chgData name="Peter Rae" userId="f16c3237-591b-447e-b686-088c13f0f8c0" providerId="ADAL" clId="{33466821-3A1F-4DBF-B894-2FEB723FCA89}" dt="2023-12-07T14:42:09.850" v="281" actId="478"/>
          <ac:spMkLst>
            <pc:docMk/>
            <pc:sldMk cId="2421145840" sldId="326"/>
            <ac:spMk id="24" creationId="{E8FECE1A-B421-2988-C723-A3A39608A8EA}"/>
          </ac:spMkLst>
        </pc:spChg>
        <pc:spChg chg="add del mod">
          <ac:chgData name="Peter Rae" userId="f16c3237-591b-447e-b686-088c13f0f8c0" providerId="ADAL" clId="{33466821-3A1F-4DBF-B894-2FEB723FCA89}" dt="2023-12-07T14:42:23.029" v="289" actId="478"/>
          <ac:spMkLst>
            <pc:docMk/>
            <pc:sldMk cId="2421145840" sldId="326"/>
            <ac:spMk id="25" creationId="{0072BD38-306E-9C51-3210-F81A32BECBC9}"/>
          </ac:spMkLst>
        </pc:spChg>
      </pc:sldChg>
      <pc:sldChg chg="delSp add mod delAnim">
        <pc:chgData name="Peter Rae" userId="f16c3237-591b-447e-b686-088c13f0f8c0" providerId="ADAL" clId="{33466821-3A1F-4DBF-B894-2FEB723FCA89}" dt="2023-12-07T14:45:14.087" v="331" actId="478"/>
        <pc:sldMkLst>
          <pc:docMk/>
          <pc:sldMk cId="2541959292" sldId="327"/>
        </pc:sldMkLst>
        <pc:spChg chg="del">
          <ac:chgData name="Peter Rae" userId="f16c3237-591b-447e-b686-088c13f0f8c0" providerId="ADAL" clId="{33466821-3A1F-4DBF-B894-2FEB723FCA89}" dt="2023-12-07T14:45:14.087" v="331" actId="478"/>
          <ac:spMkLst>
            <pc:docMk/>
            <pc:sldMk cId="2541959292" sldId="327"/>
            <ac:spMk id="11" creationId="{136F1BA0-3C75-356B-9122-DA9E8F4CEA5D}"/>
          </ac:spMkLst>
        </pc:spChg>
        <pc:picChg chg="del">
          <ac:chgData name="Peter Rae" userId="f16c3237-591b-447e-b686-088c13f0f8c0" providerId="ADAL" clId="{33466821-3A1F-4DBF-B894-2FEB723FCA89}" dt="2023-12-07T14:45:12.104" v="330" actId="478"/>
          <ac:picMkLst>
            <pc:docMk/>
            <pc:sldMk cId="2541959292" sldId="327"/>
            <ac:picMk id="7" creationId="{3C2719D7-0011-5707-057B-03029F4AFE73}"/>
          </ac:picMkLst>
        </pc:picChg>
      </pc:sldChg>
      <pc:sldChg chg="addSp delSp modSp new mod modClrScheme chgLayout">
        <pc:chgData name="Peter Rae" userId="f16c3237-591b-447e-b686-088c13f0f8c0" providerId="ADAL" clId="{33466821-3A1F-4DBF-B894-2FEB723FCA89}" dt="2023-12-07T14:52:28.727" v="692" actId="20577"/>
        <pc:sldMkLst>
          <pc:docMk/>
          <pc:sldMk cId="575649249" sldId="328"/>
        </pc:sldMkLst>
        <pc:spChg chg="del mod ord">
          <ac:chgData name="Peter Rae" userId="f16c3237-591b-447e-b686-088c13f0f8c0" providerId="ADAL" clId="{33466821-3A1F-4DBF-B894-2FEB723FCA89}" dt="2023-12-07T14:51:04.963" v="455" actId="700"/>
          <ac:spMkLst>
            <pc:docMk/>
            <pc:sldMk cId="575649249" sldId="328"/>
            <ac:spMk id="2" creationId="{74E8F9B0-C54C-3E86-636A-761B848F2081}"/>
          </ac:spMkLst>
        </pc:spChg>
        <pc:spChg chg="del mod ord">
          <ac:chgData name="Peter Rae" userId="f16c3237-591b-447e-b686-088c13f0f8c0" providerId="ADAL" clId="{33466821-3A1F-4DBF-B894-2FEB723FCA89}" dt="2023-12-07T14:51:04.963" v="455" actId="700"/>
          <ac:spMkLst>
            <pc:docMk/>
            <pc:sldMk cId="575649249" sldId="328"/>
            <ac:spMk id="3" creationId="{3435591C-1817-B696-F38F-509D851A9BD1}"/>
          </ac:spMkLst>
        </pc:spChg>
        <pc:spChg chg="add mod ord">
          <ac:chgData name="Peter Rae" userId="f16c3237-591b-447e-b686-088c13f0f8c0" providerId="ADAL" clId="{33466821-3A1F-4DBF-B894-2FEB723FCA89}" dt="2023-12-07T14:52:28.727" v="692" actId="20577"/>
          <ac:spMkLst>
            <pc:docMk/>
            <pc:sldMk cId="575649249" sldId="328"/>
            <ac:spMk id="4" creationId="{9E1189AC-3D50-7DF3-7483-7BA46AB9CA91}"/>
          </ac:spMkLst>
        </pc:spChg>
        <pc:spChg chg="add mod ord">
          <ac:chgData name="Peter Rae" userId="f16c3237-591b-447e-b686-088c13f0f8c0" providerId="ADAL" clId="{33466821-3A1F-4DBF-B894-2FEB723FCA89}" dt="2023-12-07T14:51:30.704" v="540" actId="20577"/>
          <ac:spMkLst>
            <pc:docMk/>
            <pc:sldMk cId="575649249" sldId="328"/>
            <ac:spMk id="5" creationId="{E818773C-5927-A10B-6F2E-4F7F666AEDEF}"/>
          </ac:spMkLst>
        </pc:spChg>
      </pc:sldChg>
      <pc:sldChg chg="delSp modSp new mod">
        <pc:chgData name="Peter Rae" userId="f16c3237-591b-447e-b686-088c13f0f8c0" providerId="ADAL" clId="{33466821-3A1F-4DBF-B894-2FEB723FCA89}" dt="2023-12-07T15:01:58.581" v="1061" actId="255"/>
        <pc:sldMkLst>
          <pc:docMk/>
          <pc:sldMk cId="2947546530" sldId="329"/>
        </pc:sldMkLst>
        <pc:spChg chg="del mod">
          <ac:chgData name="Peter Rae" userId="f16c3237-591b-447e-b686-088c13f0f8c0" providerId="ADAL" clId="{33466821-3A1F-4DBF-B894-2FEB723FCA89}" dt="2023-12-07T15:01:39.980" v="1056" actId="478"/>
          <ac:spMkLst>
            <pc:docMk/>
            <pc:sldMk cId="2947546530" sldId="329"/>
            <ac:spMk id="2" creationId="{7360D678-AC65-2AA9-9AED-CDA1260EF332}"/>
          </ac:spMkLst>
        </pc:spChg>
        <pc:spChg chg="mod">
          <ac:chgData name="Peter Rae" userId="f16c3237-591b-447e-b686-088c13f0f8c0" providerId="ADAL" clId="{33466821-3A1F-4DBF-B894-2FEB723FCA89}" dt="2023-12-07T15:01:58.581" v="1061" actId="255"/>
          <ac:spMkLst>
            <pc:docMk/>
            <pc:sldMk cId="2947546530" sldId="329"/>
            <ac:spMk id="3" creationId="{BD898BD9-4084-9450-D4B1-C9A88823F353}"/>
          </ac:spMkLst>
        </pc:spChg>
      </pc:sldChg>
      <pc:sldChg chg="addSp delSp modSp add mod">
        <pc:chgData name="Peter Rae" userId="f16c3237-591b-447e-b686-088c13f0f8c0" providerId="ADAL" clId="{33466821-3A1F-4DBF-B894-2FEB723FCA89}" dt="2023-12-07T14:58:01.623" v="1050" actId="20577"/>
        <pc:sldMkLst>
          <pc:docMk/>
          <pc:sldMk cId="607042357" sldId="330"/>
        </pc:sldMkLst>
        <pc:spChg chg="mod">
          <ac:chgData name="Peter Rae" userId="f16c3237-591b-447e-b686-088c13f0f8c0" providerId="ADAL" clId="{33466821-3A1F-4DBF-B894-2FEB723FCA89}" dt="2023-12-07T14:54:09.926" v="718" actId="20577"/>
          <ac:spMkLst>
            <pc:docMk/>
            <pc:sldMk cId="607042357" sldId="330"/>
            <ac:spMk id="2" creationId="{E65303ED-5272-B0CB-06F8-0CB6E8051A58}"/>
          </ac:spMkLst>
        </pc:spChg>
        <pc:spChg chg="add del">
          <ac:chgData name="Peter Rae" userId="f16c3237-591b-447e-b686-088c13f0f8c0" providerId="ADAL" clId="{33466821-3A1F-4DBF-B894-2FEB723FCA89}" dt="2023-12-07T14:53:40.069" v="696"/>
          <ac:spMkLst>
            <pc:docMk/>
            <pc:sldMk cId="607042357" sldId="330"/>
            <ac:spMk id="3" creationId="{B15C4655-3A3B-34A7-4D35-870A9A946A28}"/>
          </ac:spMkLst>
        </pc:spChg>
        <pc:spChg chg="add del">
          <ac:chgData name="Peter Rae" userId="f16c3237-591b-447e-b686-088c13f0f8c0" providerId="ADAL" clId="{33466821-3A1F-4DBF-B894-2FEB723FCA89}" dt="2023-12-07T14:53:43.267" v="698"/>
          <ac:spMkLst>
            <pc:docMk/>
            <pc:sldMk cId="607042357" sldId="330"/>
            <ac:spMk id="4" creationId="{920973E8-3F9C-3141-F0F6-7186E519F1BE}"/>
          </ac:spMkLst>
        </pc:spChg>
        <pc:spChg chg="mod">
          <ac:chgData name="Peter Rae" userId="f16c3237-591b-447e-b686-088c13f0f8c0" providerId="ADAL" clId="{33466821-3A1F-4DBF-B894-2FEB723FCA89}" dt="2023-12-07T14:58:01.623" v="1050" actId="20577"/>
          <ac:spMkLst>
            <pc:docMk/>
            <pc:sldMk cId="607042357" sldId="330"/>
            <ac:spMk id="15" creationId="{13FF408D-A2F8-82D3-03A5-F421A10AD2DD}"/>
          </ac:spMkLst>
        </pc:spChg>
        <pc:spChg chg="mod">
          <ac:chgData name="Peter Rae" userId="f16c3237-591b-447e-b686-088c13f0f8c0" providerId="ADAL" clId="{33466821-3A1F-4DBF-B894-2FEB723FCA89}" dt="2023-12-07T14:57:47.303" v="1048" actId="14100"/>
          <ac:spMkLst>
            <pc:docMk/>
            <pc:sldMk cId="607042357" sldId="330"/>
            <ac:spMk id="16" creationId="{4D130472-6A0F-60C2-0A25-35150941F1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477923-5D55-A4E7-05CC-67E42F820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F658E-9F29-1554-F5CB-585AA42B1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D613-79FC-4084-B813-2B36D924D224}" type="datetime1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19205-AD4F-BA3C-6FAF-08CB7877D9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667D-F94B-16FF-B56F-03508F6AC6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B8C4-6394-4F8A-9F59-B91EED55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3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90C7-0B74-45BD-9E9F-832AB42826C1}" type="datetime1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05BB0-3DDA-4553-973B-BE618E6A7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6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9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4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2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7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4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1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6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7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5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1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05BB0-3DDA-4553-973B-BE618E6A732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8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52A8C-AA93-743E-2875-15F02A009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4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AE17D-9F65-0C61-043D-EA480BE2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00" y="2169000"/>
            <a:ext cx="11160000" cy="21600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0F45-9C48-5DE5-5464-8B8D6DA06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00" y="4509000"/>
            <a:ext cx="11160000" cy="18000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7F473-C4BA-2C08-82C4-BD2E17DF4EE9}"/>
              </a:ext>
            </a:extLst>
          </p:cNvPr>
          <p:cNvSpPr txBox="1"/>
          <p:nvPr userDrawn="1"/>
        </p:nvSpPr>
        <p:spPr>
          <a:xfrm>
            <a:off x="336000" y="369000"/>
            <a:ext cx="1337634" cy="54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4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29231-1836-DA66-F42D-2BF6C2E717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6000" y="253652"/>
            <a:ext cx="5040000" cy="588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DEA2D-1E02-CAB0-6610-258AAF7C8598}"/>
              </a:ext>
            </a:extLst>
          </p:cNvPr>
          <p:cNvSpPr txBox="1"/>
          <p:nvPr userDrawn="1"/>
        </p:nvSpPr>
        <p:spPr>
          <a:xfrm>
            <a:off x="1673641" y="369000"/>
            <a:ext cx="4319993" cy="54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9D182-2E10-BA05-88DD-710B6A793129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A892B-44B3-BED9-34F9-847A1E71D033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15B2C-980E-0334-AF60-F4A6FD97C1A6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50BD06-3FF8-327D-77E0-A4A8633F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8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6402D3-5BFC-5D3D-A85D-95153FFB9777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8B8AB-ECEE-D847-C9E6-D047D0E3D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23649-EC4E-EE62-F8E7-C633E44B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269000"/>
            <a:ext cx="11160000" cy="900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FD8C-960E-F2B7-F8D8-6F187750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11160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DCB3D-64B2-EC5C-A503-B2430D3B7298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9C194-075B-1269-6B53-396BBB61C5C6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E0F755FE-93B9-3239-0270-AFD94CD99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C646C-7B29-B488-BEE2-88210AFA398C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952ED-2575-6882-9C96-C0EFCFB1E862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85C3B5-2052-CD8B-757F-A79AF1F0A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66E94D-76ED-AF3F-85C3-5F940E38C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282EDF-D221-DD5C-A8D7-227047C72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4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12F5-B5CF-0E8B-457E-7AB8735A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709738"/>
            <a:ext cx="11160000" cy="261926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941B6-C92D-148F-6219-871468E4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000" y="4509000"/>
            <a:ext cx="11160000" cy="180000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3772E-0C0C-5BDF-2D7E-718A7D0D5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E4CBC4-0DF0-1D64-A490-8C7331544964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BFC35-460D-E50C-260F-FBA9E6E5DE93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34F08F-C2E5-1054-2423-A341B5579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5C41E8-A257-6FF7-43A6-6A6265482C89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CFE9A-211A-3269-901B-83713D687F40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BC6B1-2646-E818-4086-633589AE537B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9D464B8-6578-CBC1-69F2-2F730DB68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E40A67D-97C4-3904-F432-6623B3157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AD3680B-B6AC-CE84-D3F6-8BF7CE31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0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80E2-3935-4A8A-A71E-44A356B1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269000"/>
            <a:ext cx="11160000" cy="900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A70D-92F1-DDE6-4C2B-0470C3435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2349000"/>
            <a:ext cx="5400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C1476-2809-9E63-D097-F6D51FEE2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2349000"/>
            <a:ext cx="5400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30944-B1DA-91A7-9DE6-2139CEF78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F8462A-B55A-7F5C-0B0E-EC7232C0E0EC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5A1B8-1C30-12FE-3EB9-C9DAFD41B284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5B64F-2970-4F02-02D9-BFA4CD2FC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4466CE-31FC-34A8-65B5-9EA716E48E09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30B03-1BF3-A914-7781-CEE6FECB958B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ACCACB-9C60-200F-D2A5-5E70748CA555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D9AD5D1-F7C8-6629-6F21-369656843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A559152-57ED-4061-8EBE-329E2B59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E6CB983-52F2-0641-5C4A-8AFC07B30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98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5B84-B0B9-C182-A992-10C754AA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269000"/>
            <a:ext cx="11160000" cy="900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72082-7158-4639-536D-05039C28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001" y="2192925"/>
            <a:ext cx="5400000" cy="696075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44515-3764-A356-5C00-C93AF88C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001" y="3069000"/>
            <a:ext cx="5400000" cy="32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9352F-340A-0B9D-D034-9799AE46E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2192925"/>
            <a:ext cx="5400000" cy="696075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632FF-B376-26D9-94E7-07F2C362C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00" y="3069000"/>
            <a:ext cx="5400000" cy="32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A89DCB-49E1-389E-4F82-487C24195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55A8CA-2C3A-32D3-B99F-EEBB1E38289B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035D82-6222-45EC-DF23-7C34DFC43227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BF34E2-BF61-AF31-B03E-762A02FEBF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22E7BA-5406-CD64-15B2-FDBD95C1722B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47E763-C139-CBAD-E303-F7C309CA7119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0AC59-282F-5266-7D07-BD48B863A0A7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9F9D3CB0-0D3C-2A19-5A22-148807C190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41362A-97FF-F656-3541-A7CA9023F4A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8807A0F-DAC8-6C6E-BD13-C54766BC64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83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580B-9BD0-A8F2-CF0C-7A39316C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269000"/>
            <a:ext cx="11160000" cy="900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3FE7D5-D9F2-DB62-8872-817F01D20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9B62DF-EEDB-CDFF-D0CF-A98EF8170B4F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17DEF-327C-52DA-B4EE-5699E2C4A1E0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7C6C76-B5C1-E3DE-6D08-AE08811834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71CEA6-AF32-545B-729F-1408F0C655C4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B94B2-8CB3-E17E-8C57-B2960F78139F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DDB95-D169-17B3-0410-DA1DA7554072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84F5EC0-0612-2B4C-96AC-492FF8922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3755552-4FC7-4B20-20C9-09EE0C535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4657A10-092D-8FB1-7C38-1F05E673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7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284493-1376-A99D-253B-4BB398024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FD0135-3CB0-2653-B79E-6C7AEE491B19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8E06D-B1D4-DFA0-6CE0-1E9A7373BD36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A7656-4568-1BA0-AAAB-70E4FC96E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4678A3-8C6C-9F45-3AA6-7FB5744DE3D7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327F92-4806-F8DA-FEEC-56DD18F04F68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9BDE3-9C46-E858-533F-DDD5E463FE78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95F9C5-9B38-87CE-87B8-3A510AE94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18B85FB-BA82-1C97-37A6-404BCC17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23501D1-255D-C6DD-45BC-69A2250D3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EF66-F1B8-68A5-230D-D30F8E98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089000"/>
            <a:ext cx="4500000" cy="126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B9AA8-40F8-4BB7-8F43-ACD9B5E0D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9000"/>
            <a:ext cx="6672812" cy="46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FC16E-A5B7-C493-A636-4749A174C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000" y="2529000"/>
            <a:ext cx="4500000" cy="3780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4FD7BF-76AA-3599-732D-8DCE86F58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192000" cy="12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031D4-2C3B-10B4-A60D-AE81E0936539}"/>
              </a:ext>
            </a:extLst>
          </p:cNvPr>
          <p:cNvSpPr txBox="1"/>
          <p:nvPr userDrawn="1"/>
        </p:nvSpPr>
        <p:spPr>
          <a:xfrm>
            <a:off x="78366" y="27708"/>
            <a:ext cx="1169885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GB" sz="3000" dirty="0">
                <a:solidFill>
                  <a:srgbClr val="BB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3F484-F24C-032E-02B1-C0D448E136B6}"/>
              </a:ext>
            </a:extLst>
          </p:cNvPr>
          <p:cNvSpPr txBox="1"/>
          <p:nvPr userDrawn="1"/>
        </p:nvSpPr>
        <p:spPr>
          <a:xfrm>
            <a:off x="1158366" y="27708"/>
            <a:ext cx="4319993" cy="6551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Joint United Kingdom (UK) Blood Transfusion and Tissue </a:t>
            </a:r>
            <a:b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Transplantation Services Professional Advisory Committee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D1D343-0CBA-AA62-24CC-9CD3D1C7D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000" y="62720"/>
            <a:ext cx="4320000" cy="5047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FB56563-969A-45A0-184D-2A24162BF9B7}"/>
              </a:ext>
            </a:extLst>
          </p:cNvPr>
          <p:cNvSpPr/>
          <p:nvPr userDrawn="1"/>
        </p:nvSpPr>
        <p:spPr>
          <a:xfrm flipV="1">
            <a:off x="0" y="6489000"/>
            <a:ext cx="12192000" cy="369236"/>
          </a:xfrm>
          <a:prstGeom prst="rect">
            <a:avLst/>
          </a:prstGeom>
          <a:gradFill flip="none" rotWithShape="1">
            <a:gsLst>
              <a:gs pos="0">
                <a:srgbClr val="DA291C"/>
              </a:gs>
              <a:gs pos="100000">
                <a:srgbClr val="600D1D"/>
              </a:gs>
            </a:gsLst>
            <a:lin ang="18900000" scaled="1"/>
            <a:tileRect/>
          </a:gra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3FEE8-5917-EE93-5D7C-86F7EEC17DA5}"/>
              </a:ext>
            </a:extLst>
          </p:cNvPr>
          <p:cNvSpPr txBox="1"/>
          <p:nvPr userDrawn="1"/>
        </p:nvSpPr>
        <p:spPr>
          <a:xfrm>
            <a:off x="1" y="6489000"/>
            <a:ext cx="2495999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transfusionguidelines.org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1FD15-F42C-C507-735D-2C064C203747}"/>
              </a:ext>
            </a:extLst>
          </p:cNvPr>
          <p:cNvSpPr txBox="1"/>
          <p:nvPr userDrawn="1"/>
        </p:nvSpPr>
        <p:spPr>
          <a:xfrm>
            <a:off x="9696000" y="6489000"/>
            <a:ext cx="2496000" cy="369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Quicksand" pitchFamily="2" charset="0"/>
                <a:cs typeface="Arial" panose="020B0604020202020204" pitchFamily="34" charset="0"/>
              </a:rPr>
              <a:t>JPACOffice@nhsbt.nhs.uk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15C3774-F6BB-732C-90DB-F9304C173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489000"/>
            <a:ext cx="57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12C87FA-A1A0-B64A-0298-5F8BDE15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2000" y="5769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Quicksan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DDF4225-2563-54AE-A249-CA9A831A6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000" y="6129000"/>
            <a:ext cx="69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defRPr>
            </a:lvl1pPr>
          </a:lstStyle>
          <a:p>
            <a:fld id="{51AF2FBE-A272-41B5-94F8-87C4CF030D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20B5-C7B8-CC4B-3CB5-9E5DE02A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5125"/>
            <a:ext cx="115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D4908-C7AA-9A71-7B70-FED0753AB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825625"/>
            <a:ext cx="115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Quicksan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Quicksan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Quicksan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Quicksan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Quicksan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Quicksan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4E1BC-93C3-D030-1438-D1E5DA0C5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JPAC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EEADA7-FA09-E852-89B0-1C0128379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17563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1B3BE9-9EA5-76F3-A358-5001A6CDC11C}"/>
              </a:ext>
            </a:extLst>
          </p:cNvPr>
          <p:cNvGrpSpPr/>
          <p:nvPr/>
        </p:nvGrpSpPr>
        <p:grpSpPr>
          <a:xfrm>
            <a:off x="5376000" y="2349000"/>
            <a:ext cx="6480000" cy="1080000"/>
            <a:chOff x="5376000" y="2529000"/>
            <a:chExt cx="6480000" cy="10800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E879184-AEC4-6B67-9687-C59DA3AAA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89000"/>
              <a:ext cx="0" cy="720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6401807-ECAB-A164-214C-9FC80F726335}"/>
                </a:ext>
              </a:extLst>
            </p:cNvPr>
            <p:cNvSpPr/>
            <p:nvPr/>
          </p:nvSpPr>
          <p:spPr>
            <a:xfrm>
              <a:off x="5376000" y="2529000"/>
              <a:ext cx="1440000" cy="540000"/>
            </a:xfrm>
            <a:prstGeom prst="roundRect">
              <a:avLst>
                <a:gd name="adj" fmla="val 0"/>
              </a:avLst>
            </a:prstGeom>
            <a:solidFill>
              <a:schemeClr val="tx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Quicksand" pitchFamily="2" charset="0"/>
                </a:rPr>
                <a:t>UK Forum</a:t>
              </a:r>
              <a:endParaRPr lang="en-GB" sz="14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3E855B-4443-82B0-49B3-FD1B43C8C7E6}"/>
                </a:ext>
              </a:extLst>
            </p:cNvPr>
            <p:cNvSpPr txBox="1"/>
            <p:nvPr/>
          </p:nvSpPr>
          <p:spPr>
            <a:xfrm>
              <a:off x="7176000" y="2529000"/>
              <a:ext cx="4680000" cy="54000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GB" sz="1400" b="1" dirty="0">
                  <a:latin typeface="Quicksand" pitchFamily="2" charset="0"/>
                </a:rPr>
                <a:t>JPAC reports to the UK Forum, comprised of Chief Executive and Medical Director of each service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1B9E9B0-4FAE-A408-76A0-B480AE457CD0}"/>
              </a:ext>
            </a:extLst>
          </p:cNvPr>
          <p:cNvGrpSpPr/>
          <p:nvPr/>
        </p:nvGrpSpPr>
        <p:grpSpPr>
          <a:xfrm>
            <a:off x="4296000" y="3249000"/>
            <a:ext cx="3600000" cy="1260000"/>
            <a:chOff x="4296000" y="3429000"/>
            <a:chExt cx="3600000" cy="12600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855A612-B92E-454F-C8B1-3FF649711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969000"/>
              <a:ext cx="0" cy="720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901C377-FD69-E43A-2A44-6F61B504D92D}"/>
                </a:ext>
              </a:extLst>
            </p:cNvPr>
            <p:cNvSpPr/>
            <p:nvPr/>
          </p:nvSpPr>
          <p:spPr>
            <a:xfrm>
              <a:off x="4296000" y="3429000"/>
              <a:ext cx="3600000" cy="720000"/>
            </a:xfrm>
            <a:prstGeom prst="roundRect">
              <a:avLst>
                <a:gd name="adj" fmla="val 0"/>
              </a:avLst>
            </a:prstGeom>
            <a:solidFill>
              <a:srgbClr val="4472C4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Quicksand" pitchFamily="2" charset="0"/>
                </a:rPr>
                <a:t>JPAC</a:t>
              </a:r>
              <a:endParaRPr lang="en-GB" sz="1400" b="1" dirty="0">
                <a:solidFill>
                  <a:schemeClr val="bg1"/>
                </a:solidFill>
                <a:latin typeface="Quicksand" pitchFamily="2" charset="0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Quicksand" pitchFamily="2" charset="0"/>
                </a:rPr>
                <a:t>Joint Professional Advisory Committee</a:t>
              </a:r>
              <a:endParaRPr lang="en-GB" sz="1200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C36841-CBFE-BA5A-0CA5-A0CEABBA753D}"/>
              </a:ext>
            </a:extLst>
          </p:cNvPr>
          <p:cNvCxnSpPr>
            <a:cxnSpLocks/>
          </p:cNvCxnSpPr>
          <p:nvPr/>
        </p:nvCxnSpPr>
        <p:spPr>
          <a:xfrm flipV="1">
            <a:off x="123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33C4DD-E6AC-7BED-0826-E02F1D6F9A6A}"/>
              </a:ext>
            </a:extLst>
          </p:cNvPr>
          <p:cNvCxnSpPr>
            <a:cxnSpLocks/>
          </p:cNvCxnSpPr>
          <p:nvPr/>
        </p:nvCxnSpPr>
        <p:spPr>
          <a:xfrm flipV="1">
            <a:off x="285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052313-84D4-957B-88DF-C6C94078FD1B}"/>
              </a:ext>
            </a:extLst>
          </p:cNvPr>
          <p:cNvCxnSpPr>
            <a:cxnSpLocks/>
          </p:cNvCxnSpPr>
          <p:nvPr/>
        </p:nvCxnSpPr>
        <p:spPr>
          <a:xfrm flipV="1">
            <a:off x="447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F402B1-D8B2-D849-2B5B-B3CF20242C9F}"/>
              </a:ext>
            </a:extLst>
          </p:cNvPr>
          <p:cNvCxnSpPr>
            <a:cxnSpLocks/>
          </p:cNvCxnSpPr>
          <p:nvPr/>
        </p:nvCxnSpPr>
        <p:spPr>
          <a:xfrm flipV="1">
            <a:off x="771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D08260-1181-F596-947A-80E80918575D}"/>
              </a:ext>
            </a:extLst>
          </p:cNvPr>
          <p:cNvCxnSpPr>
            <a:cxnSpLocks/>
          </p:cNvCxnSpPr>
          <p:nvPr/>
        </p:nvCxnSpPr>
        <p:spPr>
          <a:xfrm flipV="1">
            <a:off x="933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A8FC4C-1D0D-3F73-FF96-7A43EBCFAFB6}"/>
              </a:ext>
            </a:extLst>
          </p:cNvPr>
          <p:cNvCxnSpPr>
            <a:cxnSpLocks/>
          </p:cNvCxnSpPr>
          <p:nvPr/>
        </p:nvCxnSpPr>
        <p:spPr>
          <a:xfrm flipV="1">
            <a:off x="1095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D41192-6A8C-DFB5-BB3E-06C11DEBAAA7}"/>
              </a:ext>
            </a:extLst>
          </p:cNvPr>
          <p:cNvCxnSpPr>
            <a:cxnSpLocks/>
          </p:cNvCxnSpPr>
          <p:nvPr/>
        </p:nvCxnSpPr>
        <p:spPr>
          <a:xfrm flipH="1">
            <a:off x="1236000" y="5409000"/>
            <a:ext cx="972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E9EFF8D2-7BC7-AFA9-A7B1-D5B1018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JPAC Structure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67179E-4251-0887-71C9-8EFD7BC57342}"/>
              </a:ext>
            </a:extLst>
          </p:cNvPr>
          <p:cNvSpPr/>
          <p:nvPr/>
        </p:nvSpPr>
        <p:spPr>
          <a:xfrm>
            <a:off x="51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SACBC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13FA7C-20C2-FC03-FECA-2C3689358C3E}"/>
              </a:ext>
            </a:extLst>
          </p:cNvPr>
          <p:cNvSpPr/>
          <p:nvPr/>
        </p:nvSpPr>
        <p:spPr>
          <a:xfrm>
            <a:off x="213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SACCSD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243BB-6BA6-F54A-9DEA-A38D53E41C63}"/>
              </a:ext>
            </a:extLst>
          </p:cNvPr>
          <p:cNvSpPr/>
          <p:nvPr/>
        </p:nvSpPr>
        <p:spPr>
          <a:xfrm>
            <a:off x="375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SACCTM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A947175-0290-FFDE-BE01-9CAFDFD6D3FB}"/>
              </a:ext>
            </a:extLst>
          </p:cNvPr>
          <p:cNvSpPr/>
          <p:nvPr/>
        </p:nvSpPr>
        <p:spPr>
          <a:xfrm>
            <a:off x="537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SACIH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22BE08-F8DC-8C85-05B1-279951F04D1A}"/>
              </a:ext>
            </a:extLst>
          </p:cNvPr>
          <p:cNvSpPr/>
          <p:nvPr/>
        </p:nvSpPr>
        <p:spPr>
          <a:xfrm>
            <a:off x="699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SACIT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7E1E73-6C1D-A3EA-DEDE-B3ABB4A16BD1}"/>
              </a:ext>
            </a:extLst>
          </p:cNvPr>
          <p:cNvSpPr/>
          <p:nvPr/>
        </p:nvSpPr>
        <p:spPr>
          <a:xfrm>
            <a:off x="861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SACTCTP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A154A8E-18D0-559E-9EE7-A2CE213D51D2}"/>
              </a:ext>
            </a:extLst>
          </p:cNvPr>
          <p:cNvSpPr/>
          <p:nvPr/>
        </p:nvSpPr>
        <p:spPr>
          <a:xfrm>
            <a:off x="1023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SACTTI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8CC2A2-BD0D-9F41-8FC0-68604ED07611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096000" y="5049000"/>
            <a:ext cx="0" cy="72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6F43929-FB34-B7A4-2156-D8BCF57BE695}"/>
              </a:ext>
            </a:extLst>
          </p:cNvPr>
          <p:cNvSpPr/>
          <p:nvPr/>
        </p:nvSpPr>
        <p:spPr>
          <a:xfrm>
            <a:off x="4836000" y="4329000"/>
            <a:ext cx="2520000" cy="720000"/>
          </a:xfrm>
          <a:prstGeom prst="roundRect">
            <a:avLst>
              <a:gd name="adj" fmla="val 0"/>
            </a:avLst>
          </a:prstGeom>
          <a:solidFill>
            <a:srgbClr val="8FAADC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Quicksand" pitchFamily="2" charset="0"/>
              </a:rPr>
              <a:t>EWG</a:t>
            </a:r>
            <a:endParaRPr lang="en-GB" sz="1400" b="1" dirty="0">
              <a:solidFill>
                <a:schemeClr val="bg1"/>
              </a:solidFill>
              <a:latin typeface="Quicksand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0"/>
              </a:rPr>
              <a:t>Executive Working Group</a:t>
            </a:r>
            <a:endParaRPr lang="en-GB" sz="1200" dirty="0">
              <a:solidFill>
                <a:schemeClr val="bg1"/>
              </a:solidFill>
              <a:latin typeface="Quicksand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28C5CC-16F0-8125-6CC9-37CB0BB5408B}"/>
              </a:ext>
            </a:extLst>
          </p:cNvPr>
          <p:cNvCxnSpPr>
            <a:cxnSpLocks/>
            <a:stCxn id="57" idx="1"/>
            <a:endCxn id="60" idx="3"/>
          </p:cNvCxnSpPr>
          <p:nvPr/>
        </p:nvCxnSpPr>
        <p:spPr>
          <a:xfrm flipH="1">
            <a:off x="4476000" y="4689000"/>
            <a:ext cx="3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0FD580B-64F7-3A8D-E999-E4127C7F25C6}"/>
              </a:ext>
            </a:extLst>
          </p:cNvPr>
          <p:cNvSpPr/>
          <p:nvPr/>
        </p:nvSpPr>
        <p:spPr>
          <a:xfrm>
            <a:off x="3036000" y="450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JPAC Office</a:t>
            </a:r>
          </a:p>
        </p:txBody>
      </p:sp>
    </p:spTree>
    <p:extLst>
      <p:ext uri="{BB962C8B-B14F-4D97-AF65-F5344CB8AC3E}">
        <p14:creationId xmlns:p14="http://schemas.microsoft.com/office/powerpoint/2010/main" val="249557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1E5BF-69AF-FCC7-573F-799C0718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JPAC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913AD-FF9D-2ED8-2C7A-2B6A9D6C6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“… prepare detailed service guidelines…”</a:t>
            </a:r>
          </a:p>
        </p:txBody>
      </p:sp>
    </p:spTree>
    <p:extLst>
      <p:ext uri="{BB962C8B-B14F-4D97-AF65-F5344CB8AC3E}">
        <p14:creationId xmlns:p14="http://schemas.microsoft.com/office/powerpoint/2010/main" val="379198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JPAC's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FEC9-00EA-B208-FCCE-E7F9849B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GB" sz="2000" b="1" dirty="0"/>
              <a:t>Donor Selection Guidelines (DSG)</a:t>
            </a:r>
          </a:p>
          <a:p>
            <a:pPr marL="360000" indent="-360000">
              <a:buFont typeface="+mj-lt"/>
              <a:buAutoNum type="arabicPeriod"/>
            </a:pPr>
            <a:r>
              <a:rPr lang="en-GB" sz="2000" b="1" dirty="0"/>
              <a:t>Guidelines for the Blood Transfusion </a:t>
            </a:r>
            <a:br>
              <a:rPr lang="en-GB" sz="2000" b="1" dirty="0"/>
            </a:br>
            <a:r>
              <a:rPr lang="en-GB" sz="2000" b="1" dirty="0"/>
              <a:t>Services in the UK (Red Book)</a:t>
            </a:r>
          </a:p>
          <a:p>
            <a:pPr marL="360000" indent="-360000">
              <a:buFont typeface="+mj-lt"/>
              <a:buAutoNum type="arabicPeriod"/>
            </a:pPr>
            <a:r>
              <a:rPr lang="en-GB" sz="2000" b="1" dirty="0"/>
              <a:t>Risk Assessments &amp; Position Statements</a:t>
            </a:r>
          </a:p>
          <a:p>
            <a:endParaRPr lang="en-GB" sz="2000" dirty="0"/>
          </a:p>
          <a:p>
            <a:r>
              <a:rPr lang="en-GB" sz="2000" dirty="0"/>
              <a:t>JPAC's guidelines are considered best practice </a:t>
            </a:r>
          </a:p>
          <a:p>
            <a:r>
              <a:rPr lang="en-GB" sz="2000" dirty="0"/>
              <a:t>Individual Blood Services are responsible for </a:t>
            </a:r>
            <a:br>
              <a:rPr lang="en-GB" sz="2000" dirty="0"/>
            </a:br>
            <a:r>
              <a:rPr lang="en-GB" sz="2000" dirty="0"/>
              <a:t>implementation and may choose to adopt </a:t>
            </a:r>
            <a:br>
              <a:rPr lang="en-GB" sz="2000" dirty="0"/>
            </a:br>
            <a:r>
              <a:rPr lang="en-GB" sz="2000" dirty="0"/>
              <a:t>different processes</a:t>
            </a:r>
          </a:p>
          <a:p>
            <a:r>
              <a:rPr lang="en-GB" sz="2000" dirty="0"/>
              <a:t>All available at </a:t>
            </a:r>
            <a:r>
              <a:rPr lang="en-GB" sz="2000" b="1" u="sng" dirty="0"/>
              <a:t>www.transfusionguidelines.org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04CF4F-CB63-3B24-1089-59AD3AD1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00" y="1449000"/>
            <a:ext cx="5040000" cy="46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Donor Selection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FEC9-00EA-B208-FCCE-E7F9849B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to assess donor eligibility</a:t>
            </a:r>
          </a:p>
          <a:p>
            <a:r>
              <a:rPr lang="en-GB" dirty="0"/>
              <a:t>Accessible via website (live) and PDF versions (offline)</a:t>
            </a:r>
          </a:p>
          <a:p>
            <a:r>
              <a:rPr lang="en-GB" dirty="0"/>
              <a:t>Currently six individual DSGs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29907-3E9C-CA99-A60C-07206DCBD335}"/>
              </a:ext>
            </a:extLst>
          </p:cNvPr>
          <p:cNvSpPr/>
          <p:nvPr/>
        </p:nvSpPr>
        <p:spPr>
          <a:xfrm>
            <a:off x="876000" y="4419000"/>
            <a:ext cx="1620000" cy="129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en-GB" sz="2000" b="1" dirty="0">
                <a:solidFill>
                  <a:sysClr val="windowText" lastClr="000000"/>
                </a:solidFill>
                <a:latin typeface="Quicksand" pitchFamily="2" charset="0"/>
              </a:rPr>
              <a:t>BM-DSG</a:t>
            </a: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Bone Marrow </a:t>
            </a: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&amp; Peripheral Blood Stem Cell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32A5-CCD4-0430-4657-18424967B653}"/>
              </a:ext>
            </a:extLst>
          </p:cNvPr>
          <p:cNvSpPr/>
          <p:nvPr/>
        </p:nvSpPr>
        <p:spPr>
          <a:xfrm>
            <a:off x="2676000" y="4419000"/>
            <a:ext cx="1620000" cy="129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en-GB" sz="2000" b="1" dirty="0">
                <a:solidFill>
                  <a:sysClr val="windowText" lastClr="000000"/>
                </a:solidFill>
                <a:latin typeface="Quicksand" pitchFamily="2" charset="0"/>
              </a:rPr>
              <a:t>CB-DSG</a:t>
            </a: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endParaRPr lang="en-GB" sz="15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endParaRPr lang="en-GB" sz="15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r>
              <a:rPr lang="en-GB" sz="1500" dirty="0">
                <a:solidFill>
                  <a:sysClr val="windowText" lastClr="000000"/>
                </a:solidFill>
                <a:latin typeface="Quicksand" pitchFamily="2" charset="0"/>
              </a:rPr>
              <a:t>Cord Blood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6A42B9-071D-C613-A001-81812A045350}"/>
              </a:ext>
            </a:extLst>
          </p:cNvPr>
          <p:cNvSpPr/>
          <p:nvPr/>
        </p:nvSpPr>
        <p:spPr>
          <a:xfrm>
            <a:off x="4476000" y="4419000"/>
            <a:ext cx="1620000" cy="129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en-GB" sz="2000" b="1" dirty="0">
                <a:solidFill>
                  <a:sysClr val="windowText" lastClr="000000"/>
                </a:solidFill>
                <a:latin typeface="Quicksand" pitchFamily="2" charset="0"/>
              </a:rPr>
              <a:t>TD-DSG</a:t>
            </a:r>
          </a:p>
          <a:p>
            <a:endParaRPr lang="en-GB" sz="15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endParaRPr lang="en-GB" sz="15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Tissue – Deceased Donors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E835C-EF08-DA62-2BC1-51A6439733BE}"/>
              </a:ext>
            </a:extLst>
          </p:cNvPr>
          <p:cNvSpPr/>
          <p:nvPr/>
        </p:nvSpPr>
        <p:spPr>
          <a:xfrm>
            <a:off x="6276000" y="4419000"/>
            <a:ext cx="1620000" cy="129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en-GB" sz="2000" b="1" dirty="0">
                <a:solidFill>
                  <a:sysClr val="windowText" lastClr="000000"/>
                </a:solidFill>
                <a:latin typeface="Quicksand" pitchFamily="2" charset="0"/>
              </a:rPr>
              <a:t>TL-DSG</a:t>
            </a: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Tissue – </a:t>
            </a: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Live Donors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6AA4D-8423-C13C-DD7E-E30E88217609}"/>
              </a:ext>
            </a:extLst>
          </p:cNvPr>
          <p:cNvSpPr/>
          <p:nvPr/>
        </p:nvSpPr>
        <p:spPr>
          <a:xfrm>
            <a:off x="8076000" y="4419000"/>
            <a:ext cx="1620000" cy="129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en-GB" sz="2000" b="1" dirty="0">
                <a:solidFill>
                  <a:sysClr val="windowText" lastClr="000000"/>
                </a:solidFill>
                <a:latin typeface="Quicksand" pitchFamily="2" charset="0"/>
              </a:rPr>
              <a:t>WB-DSG</a:t>
            </a: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Whole Blood </a:t>
            </a:r>
            <a:b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</a:br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&amp; Components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74317A-B0F5-533B-7FD5-BC29D89F0132}"/>
              </a:ext>
            </a:extLst>
          </p:cNvPr>
          <p:cNvSpPr/>
          <p:nvPr/>
        </p:nvSpPr>
        <p:spPr>
          <a:xfrm>
            <a:off x="9876000" y="4419000"/>
            <a:ext cx="1620000" cy="1296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en-GB" sz="2000" b="1" dirty="0">
                <a:solidFill>
                  <a:sysClr val="windowText" lastClr="000000"/>
                </a:solidFill>
                <a:latin typeface="Quicksand" pitchFamily="2" charset="0"/>
              </a:rPr>
              <a:t>GDRI</a:t>
            </a:r>
          </a:p>
          <a:p>
            <a:endParaRPr lang="en-GB" sz="1400" dirty="0">
              <a:solidFill>
                <a:sysClr val="windowText" lastClr="000000"/>
              </a:solidFill>
              <a:latin typeface="Quicksand" pitchFamily="2" charset="0"/>
            </a:endParaRP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Geographic Disease </a:t>
            </a:r>
          </a:p>
          <a:p>
            <a:r>
              <a:rPr lang="en-GB" sz="1400" dirty="0">
                <a:solidFill>
                  <a:sysClr val="windowText" lastClr="000000"/>
                </a:solidFill>
                <a:latin typeface="Quicksand" pitchFamily="2" charset="0"/>
              </a:rPr>
              <a:t>Risk Index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22D03-6CDF-0F4F-DB77-E438A90886C6}"/>
              </a:ext>
            </a:extLst>
          </p:cNvPr>
          <p:cNvSpPr/>
          <p:nvPr/>
        </p:nvSpPr>
        <p:spPr>
          <a:xfrm>
            <a:off x="876000" y="4329000"/>
            <a:ext cx="16200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F53309-CD22-31AC-8411-E99654869680}"/>
              </a:ext>
            </a:extLst>
          </p:cNvPr>
          <p:cNvSpPr/>
          <p:nvPr/>
        </p:nvSpPr>
        <p:spPr>
          <a:xfrm>
            <a:off x="2676000" y="4329000"/>
            <a:ext cx="16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4421B6-0A0B-F9DA-1F91-BA4B00649C0E}"/>
              </a:ext>
            </a:extLst>
          </p:cNvPr>
          <p:cNvSpPr/>
          <p:nvPr/>
        </p:nvSpPr>
        <p:spPr>
          <a:xfrm>
            <a:off x="4476000" y="4329000"/>
            <a:ext cx="1620000" cy="9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FE74B5-DF7D-B211-2A9E-C70831EF4D9B}"/>
              </a:ext>
            </a:extLst>
          </p:cNvPr>
          <p:cNvSpPr/>
          <p:nvPr/>
        </p:nvSpPr>
        <p:spPr>
          <a:xfrm>
            <a:off x="6276000" y="4329000"/>
            <a:ext cx="1620000" cy="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EB7959-6F73-349B-3BE4-617C878B903A}"/>
              </a:ext>
            </a:extLst>
          </p:cNvPr>
          <p:cNvSpPr/>
          <p:nvPr/>
        </p:nvSpPr>
        <p:spPr>
          <a:xfrm>
            <a:off x="8076000" y="4329000"/>
            <a:ext cx="1620000" cy="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DC08C3-5385-DD4A-0016-DA8C2E5EFE46}"/>
              </a:ext>
            </a:extLst>
          </p:cNvPr>
          <p:cNvSpPr/>
          <p:nvPr/>
        </p:nvSpPr>
        <p:spPr>
          <a:xfrm>
            <a:off x="9876000" y="4329000"/>
            <a:ext cx="1620000" cy="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8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Donor Selection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FEC9-00EA-B208-FCCE-E7F9849B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6120000" cy="3960000"/>
          </a:xfrm>
        </p:spPr>
        <p:txBody>
          <a:bodyPr/>
          <a:lstStyle/>
          <a:p>
            <a:r>
              <a:rPr lang="en-GB" dirty="0"/>
              <a:t>A-Z search</a:t>
            </a:r>
          </a:p>
          <a:p>
            <a:r>
              <a:rPr lang="en-GB" dirty="0"/>
              <a:t>Similar format across DSGs</a:t>
            </a:r>
          </a:p>
          <a:p>
            <a:r>
              <a:rPr lang="en-GB" dirty="0"/>
              <a:t>Reason for last change indicated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6B0C6-7490-FE39-6E23-982F2ABEF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"/>
          <a:stretch/>
        </p:blipFill>
        <p:spPr>
          <a:xfrm>
            <a:off x="6823711" y="1629001"/>
            <a:ext cx="4849699" cy="45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E0B26-7E2B-36D4-4D9F-9DD302E6DF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" r="-692" b="33490"/>
          <a:stretch/>
        </p:blipFill>
        <p:spPr>
          <a:xfrm>
            <a:off x="1680832" y="4435878"/>
            <a:ext cx="4955168" cy="16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65692D-27FB-B0AF-388F-38F3C158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214" y="1720548"/>
            <a:ext cx="5143786" cy="4588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FEC9-00EA-B208-FCCE-E7F9849B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6120000" cy="3960000"/>
          </a:xfrm>
        </p:spPr>
        <p:txBody>
          <a:bodyPr/>
          <a:lstStyle/>
          <a:p>
            <a:r>
              <a:rPr lang="en-GB" dirty="0"/>
              <a:t>Guidelines for all materials produced for therapeutic and diagnostic use</a:t>
            </a:r>
          </a:p>
          <a:p>
            <a:r>
              <a:rPr lang="en-GB" dirty="0"/>
              <a:t>Covers donor care, donation premises, collection procedures, testing requirements and product specifications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602143-32B3-48AD-486A-A64D2826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95" y="1449000"/>
            <a:ext cx="2120805" cy="2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65692D-27FB-B0AF-388F-38F3C158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214" y="1720548"/>
            <a:ext cx="5143786" cy="4588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FEC9-00EA-B208-FCCE-E7F9849B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6120000" cy="3960000"/>
          </a:xfrm>
        </p:spPr>
        <p:txBody>
          <a:bodyPr/>
          <a:lstStyle/>
          <a:p>
            <a:r>
              <a:rPr lang="en-GB" dirty="0"/>
              <a:t>Last hard copy was 8</a:t>
            </a:r>
            <a:r>
              <a:rPr lang="en-GB" baseline="30000" dirty="0"/>
              <a:t>th</a:t>
            </a:r>
            <a:r>
              <a:rPr lang="en-GB" dirty="0"/>
              <a:t> Edition</a:t>
            </a:r>
          </a:p>
          <a:p>
            <a:r>
              <a:rPr lang="en-GB" dirty="0"/>
              <a:t>Red Book will now be online only with rolling updates as needed</a:t>
            </a:r>
          </a:p>
          <a:p>
            <a:r>
              <a:rPr lang="en-GB" dirty="0"/>
              <a:t>Most chapters have now been updated from their 2013 versions</a:t>
            </a:r>
          </a:p>
          <a:p>
            <a:endParaRPr lang="en-GB" dirty="0"/>
          </a:p>
          <a:p>
            <a:r>
              <a:rPr lang="en-GB" b="1" dirty="0"/>
              <a:t>A new website is planned for both Red Book and DSGs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5F5F6-C3FC-BBE0-04C0-EA924919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95" y="1449000"/>
            <a:ext cx="2120805" cy="2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0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03ED-5272-B0CB-06F8-0CB6E805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Assessments &amp; Position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4096-B3A0-9FE1-1502-8F1D1DD7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11160000" cy="3960000"/>
          </a:xfrm>
        </p:spPr>
        <p:txBody>
          <a:bodyPr>
            <a:normAutofit/>
          </a:bodyPr>
          <a:lstStyle/>
          <a:p>
            <a:r>
              <a:rPr lang="en-GB" b="1" dirty="0"/>
              <a:t>Risk assessments </a:t>
            </a:r>
            <a:r>
              <a:rPr lang="en-GB" dirty="0"/>
              <a:t>of Transfusion Transmissible Infectious agents are carried out by SACTTI on a rolling basis</a:t>
            </a:r>
          </a:p>
          <a:p>
            <a:r>
              <a:rPr lang="en-GB" dirty="0"/>
              <a:t>2-3y review period or whenever a significant change is identified</a:t>
            </a:r>
          </a:p>
          <a:p>
            <a:r>
              <a:rPr lang="en-GB" dirty="0"/>
              <a:t>Risk assessments are used to write </a:t>
            </a:r>
            <a:r>
              <a:rPr lang="en-GB" b="1" dirty="0"/>
              <a:t>Position Statements </a:t>
            </a:r>
            <a:r>
              <a:rPr lang="en-GB" dirty="0"/>
              <a:t>which are published on the JPAC website</a:t>
            </a:r>
          </a:p>
          <a:p>
            <a:r>
              <a:rPr lang="en-GB" dirty="0"/>
              <a:t>Updated Position Statements may then facilitate necessary revisions to the </a:t>
            </a:r>
            <a:r>
              <a:rPr lang="en-GB" b="1" dirty="0"/>
              <a:t>Donor Selection Guidelines </a:t>
            </a:r>
            <a:r>
              <a:rPr lang="en-GB" dirty="0"/>
              <a:t>or the </a:t>
            </a:r>
            <a:r>
              <a:rPr lang="en-GB" b="1" dirty="0"/>
              <a:t>Red Book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9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03ED-5272-B0CB-06F8-0CB6E805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Risk Assessments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FF408D-A2F8-82D3-03A5-F421A10AD2DD}"/>
              </a:ext>
            </a:extLst>
          </p:cNvPr>
          <p:cNvSpPr txBox="1">
            <a:spLocks/>
          </p:cNvSpPr>
          <p:nvPr/>
        </p:nvSpPr>
        <p:spPr>
          <a:xfrm>
            <a:off x="876000" y="2169000"/>
            <a:ext cx="450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Babesia</a:t>
            </a:r>
          </a:p>
          <a:p>
            <a:pPr marL="0" indent="0">
              <a:buNone/>
            </a:pPr>
            <a:r>
              <a:rPr lang="en-GB" sz="1400" b="1" dirty="0"/>
              <a:t>Borrelia burgdorferi (Lyme Disease)</a:t>
            </a:r>
          </a:p>
          <a:p>
            <a:pPr marL="0" indent="0">
              <a:buNone/>
            </a:pPr>
            <a:r>
              <a:rPr lang="en-GB" sz="1400" b="1" dirty="0"/>
              <a:t>Chikungunya Virus</a:t>
            </a:r>
          </a:p>
          <a:p>
            <a:pPr marL="0" indent="0">
              <a:buNone/>
            </a:pPr>
            <a:r>
              <a:rPr lang="en-GB" sz="1400" b="1" dirty="0"/>
              <a:t>Crimean-Congo Haemorrhagic Fever (CCHF)</a:t>
            </a:r>
          </a:p>
          <a:p>
            <a:pPr marL="0" indent="0">
              <a:buNone/>
            </a:pPr>
            <a:r>
              <a:rPr lang="en-GB" sz="1400" b="1" dirty="0"/>
              <a:t>Dengue Virus</a:t>
            </a:r>
          </a:p>
          <a:p>
            <a:pPr marL="0" indent="0">
              <a:buNone/>
            </a:pPr>
            <a:r>
              <a:rPr lang="en-GB" sz="1400" b="1" dirty="0"/>
              <a:t>Ebola</a:t>
            </a:r>
          </a:p>
          <a:p>
            <a:pPr marL="0" indent="0">
              <a:buNone/>
            </a:pPr>
            <a:r>
              <a:rPr lang="en-GB" sz="1400" b="1" dirty="0"/>
              <a:t>H5N1 Pandemic Influenza</a:t>
            </a:r>
          </a:p>
          <a:p>
            <a:pPr marL="0" indent="0">
              <a:buNone/>
            </a:pPr>
            <a:r>
              <a:rPr lang="en-GB" sz="1400" b="1" dirty="0"/>
              <a:t>Hepatitis A (HAV)</a:t>
            </a:r>
          </a:p>
          <a:p>
            <a:pPr marL="0" indent="0">
              <a:buNone/>
            </a:pPr>
            <a:r>
              <a:rPr lang="en-GB" sz="1400" b="1" dirty="0"/>
              <a:t>Hepatitis E (HEV)</a:t>
            </a:r>
          </a:p>
          <a:p>
            <a:pPr marL="0" indent="0">
              <a:buNone/>
            </a:pPr>
            <a:r>
              <a:rPr lang="en-GB" sz="1400" b="1" dirty="0"/>
              <a:t>Human Herpesvirus 8 (HHV-8)</a:t>
            </a:r>
          </a:p>
          <a:p>
            <a:pPr marL="0" indent="0">
              <a:buNone/>
            </a:pPr>
            <a:r>
              <a:rPr lang="en-GB" sz="1400" b="1" dirty="0"/>
              <a:t>Human Parvovirus PARV 4 (previously B19)</a:t>
            </a:r>
          </a:p>
          <a:p>
            <a:pPr marL="0" indent="0">
              <a:buNone/>
            </a:pPr>
            <a:r>
              <a:rPr lang="en-GB" sz="1400" b="1" dirty="0"/>
              <a:t>Lymphocytic Choriomeningitis Virus (LCMV)</a:t>
            </a:r>
          </a:p>
          <a:p>
            <a:pPr marL="0" indent="0">
              <a:buNone/>
            </a:pPr>
            <a:r>
              <a:rPr lang="en-GB" sz="1400" b="1" dirty="0"/>
              <a:t>Leishmania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130472-6A0F-60C2-0A25-35150941F181}"/>
              </a:ext>
            </a:extLst>
          </p:cNvPr>
          <p:cNvSpPr txBox="1">
            <a:spLocks/>
          </p:cNvSpPr>
          <p:nvPr/>
        </p:nvSpPr>
        <p:spPr>
          <a:xfrm>
            <a:off x="5736000" y="2169000"/>
            <a:ext cx="59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Middle East Respiratory Syndrome Coronavirus (MERS-</a:t>
            </a:r>
            <a:r>
              <a:rPr lang="en-GB" sz="1400" b="1" dirty="0" err="1"/>
              <a:t>CoV</a:t>
            </a:r>
            <a:r>
              <a:rPr lang="en-GB" sz="1400" b="1" dirty="0"/>
              <a:t>)</a:t>
            </a:r>
          </a:p>
          <a:p>
            <a:pPr marL="0" indent="0">
              <a:buNone/>
            </a:pPr>
            <a:r>
              <a:rPr lang="en-GB" sz="1400" b="1" dirty="0"/>
              <a:t>Mpox (formerly Monkeypox)</a:t>
            </a:r>
          </a:p>
          <a:p>
            <a:pPr marL="0" indent="0">
              <a:buNone/>
            </a:pPr>
            <a:r>
              <a:rPr lang="en-GB" sz="1400" b="1" dirty="0"/>
              <a:t>Seasonal Influenza A (Non Pandemic)</a:t>
            </a:r>
          </a:p>
          <a:p>
            <a:pPr marL="0" indent="0">
              <a:buNone/>
            </a:pPr>
            <a:r>
              <a:rPr lang="en-GB" sz="1400" b="1" dirty="0"/>
              <a:t>Severe Acute Respiratory Syndrome Coronavirus (SARS-CoV-1)</a:t>
            </a:r>
          </a:p>
          <a:p>
            <a:pPr marL="0" indent="0">
              <a:buNone/>
            </a:pPr>
            <a:r>
              <a:rPr lang="en-GB" sz="1400" b="1" dirty="0"/>
              <a:t>Severe Acute Respiratory Syndrome Coronavirus (SARS-CoV-2)</a:t>
            </a:r>
          </a:p>
          <a:p>
            <a:pPr marL="0" indent="0">
              <a:buNone/>
            </a:pPr>
            <a:r>
              <a:rPr lang="en-GB" sz="1400" b="1" dirty="0"/>
              <a:t>Simian Foamy Virus (SFV)</a:t>
            </a:r>
          </a:p>
          <a:p>
            <a:pPr marL="0" indent="0">
              <a:buNone/>
            </a:pPr>
            <a:r>
              <a:rPr lang="en-GB" sz="1400" b="1" dirty="0"/>
              <a:t>Tick-Borne Encephalitis Virus (TBEV)</a:t>
            </a:r>
          </a:p>
          <a:p>
            <a:pPr marL="0" indent="0">
              <a:buNone/>
            </a:pPr>
            <a:r>
              <a:rPr lang="en-GB" sz="1400" b="1" dirty="0"/>
              <a:t>Toxoplasmosis</a:t>
            </a:r>
          </a:p>
          <a:p>
            <a:pPr marL="0" indent="0">
              <a:buNone/>
            </a:pPr>
            <a:r>
              <a:rPr lang="en-GB" sz="1400" b="1" dirty="0"/>
              <a:t>Usutu Virus (USU)</a:t>
            </a:r>
          </a:p>
          <a:p>
            <a:pPr marL="0" indent="0">
              <a:buNone/>
            </a:pPr>
            <a:r>
              <a:rPr lang="en-GB" sz="1400" b="1" dirty="0"/>
              <a:t>Variant Creutzfeldt-Jakob Disease (vCJD)</a:t>
            </a:r>
          </a:p>
          <a:p>
            <a:pPr marL="0" indent="0">
              <a:buNone/>
            </a:pPr>
            <a:r>
              <a:rPr lang="en-GB" sz="1400" b="1" dirty="0"/>
              <a:t>Xenotropic Murine Leukaemia Related Virus (XMRV)</a:t>
            </a:r>
          </a:p>
          <a:p>
            <a:pPr marL="0" indent="0">
              <a:buNone/>
            </a:pPr>
            <a:r>
              <a:rPr lang="en-GB" sz="1400" b="1" dirty="0"/>
              <a:t>Yellow Fever</a:t>
            </a:r>
          </a:p>
          <a:p>
            <a:pPr marL="0" indent="0">
              <a:buNone/>
            </a:pPr>
            <a:r>
              <a:rPr lang="en-GB" sz="1400" b="1" dirty="0"/>
              <a:t>Zika Virus</a:t>
            </a:r>
          </a:p>
        </p:txBody>
      </p:sp>
    </p:spTree>
    <p:extLst>
      <p:ext uri="{BB962C8B-B14F-4D97-AF65-F5344CB8AC3E}">
        <p14:creationId xmlns:p14="http://schemas.microsoft.com/office/powerpoint/2010/main" val="90170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03ED-5272-B0CB-06F8-0CB6E805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Position Statements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FF408D-A2F8-82D3-03A5-F421A10AD2DD}"/>
              </a:ext>
            </a:extLst>
          </p:cNvPr>
          <p:cNvSpPr txBox="1">
            <a:spLocks/>
          </p:cNvSpPr>
          <p:nvPr/>
        </p:nvSpPr>
        <p:spPr>
          <a:xfrm>
            <a:off x="876000" y="2349000"/>
            <a:ext cx="558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Arrangements in place for monitoring threats to the </a:t>
            </a:r>
            <a:br>
              <a:rPr lang="en-GB" sz="1400" b="1" dirty="0"/>
            </a:br>
            <a:r>
              <a:rPr lang="en-GB" sz="1400" b="1" dirty="0"/>
              <a:t>UK blood supply from new and emerging infections</a:t>
            </a:r>
          </a:p>
          <a:p>
            <a:pPr marL="0" indent="0">
              <a:buNone/>
            </a:pPr>
            <a:r>
              <a:rPr lang="en-GB" sz="1400" b="1" dirty="0"/>
              <a:t>Blood donor selection to minimise risk of transfusion transmissible infectious agents entering the blood supply</a:t>
            </a:r>
          </a:p>
          <a:p>
            <a:pPr marL="0" indent="0">
              <a:buNone/>
            </a:pPr>
            <a:r>
              <a:rPr lang="en-GB" sz="1400" b="1" dirty="0"/>
              <a:t>Calcium Abnormalities and Apheresis Donation</a:t>
            </a:r>
          </a:p>
          <a:p>
            <a:pPr marL="0" indent="0">
              <a:buNone/>
            </a:pPr>
            <a:r>
              <a:rPr lang="en-GB" sz="1400" b="1" dirty="0"/>
              <a:t>Chikungunya Virus</a:t>
            </a:r>
          </a:p>
          <a:p>
            <a:pPr marL="0" indent="0">
              <a:buNone/>
            </a:pPr>
            <a:r>
              <a:rPr lang="en-GB" sz="1400" b="1" dirty="0"/>
              <a:t>COVID-19 Vaccines and Blood Transfusion </a:t>
            </a:r>
            <a:br>
              <a:rPr lang="en-GB" sz="1400" b="1" dirty="0"/>
            </a:br>
            <a:r>
              <a:rPr lang="en-GB" sz="1400" b="1" dirty="0"/>
              <a:t>(including Pre-deposit Autologous and Directed Donations)</a:t>
            </a:r>
          </a:p>
          <a:p>
            <a:pPr marL="0" indent="0">
              <a:buNone/>
            </a:pPr>
            <a:r>
              <a:rPr lang="en-GB" sz="1400" b="1" dirty="0"/>
              <a:t>Dengue</a:t>
            </a:r>
          </a:p>
          <a:p>
            <a:pPr marL="0" indent="0">
              <a:buNone/>
            </a:pPr>
            <a:r>
              <a:rPr lang="en-GB" sz="1400" b="1" dirty="0"/>
              <a:t>Ebola</a:t>
            </a:r>
          </a:p>
          <a:p>
            <a:pPr marL="0" indent="0">
              <a:buNone/>
            </a:pPr>
            <a:r>
              <a:rPr lang="en-GB" sz="1400" b="1" dirty="0"/>
              <a:t>The estimated residual risk that a donation made in </a:t>
            </a:r>
            <a:br>
              <a:rPr lang="en-GB" sz="1400" b="1" dirty="0"/>
            </a:br>
            <a:r>
              <a:rPr lang="en-GB" sz="1400" b="1" dirty="0"/>
              <a:t>the infectious window period is not detected on testing: </a:t>
            </a:r>
            <a:br>
              <a:rPr lang="en-GB" sz="1400" b="1" dirty="0"/>
            </a:br>
            <a:r>
              <a:rPr lang="en-GB" sz="1400" b="1" dirty="0"/>
              <a:t>risks specific for HBV, HCV and HIV in the UK, 2020-2022</a:t>
            </a:r>
          </a:p>
          <a:p>
            <a:pPr marL="0" indent="0">
              <a:buNone/>
            </a:pPr>
            <a:r>
              <a:rPr lang="en-GB" sz="1400" b="1" dirty="0"/>
              <a:t>Granulocyte Therapy</a:t>
            </a:r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130472-6A0F-60C2-0A25-35150941F181}"/>
              </a:ext>
            </a:extLst>
          </p:cNvPr>
          <p:cNvSpPr txBox="1">
            <a:spLocks/>
          </p:cNvSpPr>
          <p:nvPr/>
        </p:nvSpPr>
        <p:spPr>
          <a:xfrm>
            <a:off x="6456000" y="2349000"/>
            <a:ext cx="558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Guidance for the addition and removal of an </a:t>
            </a:r>
            <a:br>
              <a:rPr lang="en-GB" sz="1400" b="1" dirty="0"/>
            </a:br>
            <a:r>
              <a:rPr lang="en-GB" sz="1400" b="1" dirty="0"/>
              <a:t>infectious disease risk entry in the GDRI</a:t>
            </a:r>
          </a:p>
          <a:p>
            <a:pPr marL="0" indent="0">
              <a:buNone/>
            </a:pPr>
            <a:r>
              <a:rPr lang="en-GB" sz="1400" b="1" dirty="0"/>
              <a:t>Horizon Scanning - Management Process Description</a:t>
            </a:r>
          </a:p>
          <a:p>
            <a:pPr marL="0" indent="0">
              <a:buNone/>
            </a:pPr>
            <a:r>
              <a:rPr lang="en-GB" sz="1400" b="1" dirty="0"/>
              <a:t>Human Herpesvirus-8</a:t>
            </a:r>
          </a:p>
          <a:p>
            <a:pPr marL="0" indent="0">
              <a:buNone/>
            </a:pPr>
            <a:r>
              <a:rPr lang="en-GB" sz="1400" b="1" dirty="0"/>
              <a:t>Methylene Blue-Treated Plasma</a:t>
            </a:r>
          </a:p>
          <a:p>
            <a:pPr marL="0" indent="0">
              <a:buNone/>
            </a:pPr>
            <a:r>
              <a:rPr lang="en-GB" sz="1400" b="1" dirty="0"/>
              <a:t>Mpox</a:t>
            </a:r>
          </a:p>
          <a:p>
            <a:pPr marL="0" indent="0">
              <a:buNone/>
            </a:pPr>
            <a:r>
              <a:rPr lang="en-GB" sz="1400" b="1" dirty="0"/>
              <a:t>Perfluoroalkyl and polyfluoroalkyl substances (PFAS)</a:t>
            </a:r>
          </a:p>
          <a:p>
            <a:pPr marL="0" indent="0">
              <a:buNone/>
            </a:pPr>
            <a:r>
              <a:rPr lang="en-GB" sz="1400" b="1" dirty="0"/>
              <a:t>SARS-CoV-2 and the Safety of Blood, Tissues and Stem Cells</a:t>
            </a:r>
          </a:p>
          <a:p>
            <a:pPr marL="0" indent="0">
              <a:buNone/>
            </a:pPr>
            <a:r>
              <a:rPr lang="en-GB" sz="1400" b="1" dirty="0"/>
              <a:t>vCJD</a:t>
            </a:r>
          </a:p>
          <a:p>
            <a:pPr marL="0" indent="0">
              <a:buNone/>
            </a:pPr>
            <a:r>
              <a:rPr lang="en-GB" sz="1400" b="1" dirty="0"/>
              <a:t>West Nile Virus</a:t>
            </a:r>
          </a:p>
          <a:p>
            <a:pPr marL="0" indent="0">
              <a:buNone/>
            </a:pPr>
            <a:r>
              <a:rPr lang="en-GB" sz="1400" b="1" dirty="0"/>
              <a:t>X-ray irradiation of blood components</a:t>
            </a:r>
          </a:p>
          <a:p>
            <a:pPr marL="0" indent="0">
              <a:buNone/>
            </a:pPr>
            <a:r>
              <a:rPr lang="en-GB" sz="1400" b="1" dirty="0"/>
              <a:t>Zika Virus</a:t>
            </a:r>
          </a:p>
        </p:txBody>
      </p:sp>
    </p:spTree>
    <p:extLst>
      <p:ext uri="{BB962C8B-B14F-4D97-AF65-F5344CB8AC3E}">
        <p14:creationId xmlns:p14="http://schemas.microsoft.com/office/powerpoint/2010/main" val="60704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8BD9-4084-9450-D4B1-C9A88823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629000"/>
            <a:ext cx="11160000" cy="468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b="1" dirty="0"/>
              <a:t>What is JPAC?</a:t>
            </a:r>
          </a:p>
          <a:p>
            <a:pPr>
              <a:lnSpc>
                <a:spcPct val="150000"/>
              </a:lnSpc>
            </a:pPr>
            <a:r>
              <a:rPr lang="en-GB" sz="3000" b="1" dirty="0"/>
              <a:t>Who is JPAC?</a:t>
            </a:r>
          </a:p>
          <a:p>
            <a:pPr>
              <a:lnSpc>
                <a:spcPct val="150000"/>
              </a:lnSpc>
            </a:pPr>
            <a:r>
              <a:rPr lang="en-GB" sz="3000" b="1" dirty="0"/>
              <a:t>What does JPAC do?</a:t>
            </a:r>
          </a:p>
          <a:p>
            <a:pPr>
              <a:lnSpc>
                <a:spcPct val="150000"/>
              </a:lnSpc>
            </a:pPr>
            <a:r>
              <a:rPr lang="en-GB" sz="3000" b="1" dirty="0"/>
              <a:t>How are JPAC guidelines updated?</a:t>
            </a:r>
          </a:p>
          <a:p>
            <a:pPr>
              <a:lnSpc>
                <a:spcPct val="150000"/>
              </a:lnSpc>
            </a:pPr>
            <a:r>
              <a:rPr lang="en-GB" sz="3000" b="1" dirty="0"/>
              <a:t>Who else does JPAC work with?</a:t>
            </a:r>
          </a:p>
        </p:txBody>
      </p:sp>
    </p:spTree>
    <p:extLst>
      <p:ext uri="{BB962C8B-B14F-4D97-AF65-F5344CB8AC3E}">
        <p14:creationId xmlns:p14="http://schemas.microsoft.com/office/powerpoint/2010/main" val="294754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1E5BF-69AF-FCC7-573F-799C0718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JPAC guidelines updated?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913AD-FF9D-2ED8-2C7A-2B6A9D6C6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Approval of changes and publication</a:t>
            </a:r>
          </a:p>
        </p:txBody>
      </p:sp>
    </p:spTree>
    <p:extLst>
      <p:ext uri="{BB962C8B-B14F-4D97-AF65-F5344CB8AC3E}">
        <p14:creationId xmlns:p14="http://schemas.microsoft.com/office/powerpoint/2010/main" val="4392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Approval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1F689-09B9-A866-664E-BBB0D138414B}"/>
              </a:ext>
            </a:extLst>
          </p:cNvPr>
          <p:cNvGrpSpPr/>
          <p:nvPr/>
        </p:nvGrpSpPr>
        <p:grpSpPr>
          <a:xfrm>
            <a:off x="1056000" y="3249000"/>
            <a:ext cx="3060000" cy="720000"/>
            <a:chOff x="1056000" y="3249000"/>
            <a:chExt cx="3060000" cy="720000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84CEE4B7-F71F-D964-AB4C-715F035545CF}"/>
                </a:ext>
              </a:extLst>
            </p:cNvPr>
            <p:cNvSpPr/>
            <p:nvPr/>
          </p:nvSpPr>
          <p:spPr>
            <a:xfrm>
              <a:off x="2119731" y="3429000"/>
              <a:ext cx="54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256AAE1-1658-3D37-2F5F-B926A7FC1CC9}"/>
                </a:ext>
              </a:extLst>
            </p:cNvPr>
            <p:cNvSpPr/>
            <p:nvPr/>
          </p:nvSpPr>
          <p:spPr>
            <a:xfrm>
              <a:off x="1056000" y="32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request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A1D009D-38C3-1DC4-E17F-A7E402D7BE12}"/>
                </a:ext>
              </a:extLst>
            </p:cNvPr>
            <p:cNvSpPr/>
            <p:nvPr/>
          </p:nvSpPr>
          <p:spPr>
            <a:xfrm>
              <a:off x="26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SAC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2BCD53-12C2-4908-12E7-E3719C792CA4}"/>
              </a:ext>
            </a:extLst>
          </p:cNvPr>
          <p:cNvSpPr txBox="1"/>
          <p:nvPr/>
        </p:nvSpPr>
        <p:spPr>
          <a:xfrm>
            <a:off x="1056000" y="4329000"/>
            <a:ext cx="3060000" cy="36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latin typeface="Quicksand" pitchFamily="2" charset="0"/>
              </a:rPr>
              <a:t>A change is discussed by a SAC</a:t>
            </a:r>
          </a:p>
        </p:txBody>
      </p:sp>
    </p:spTree>
    <p:extLst>
      <p:ext uri="{BB962C8B-B14F-4D97-AF65-F5344CB8AC3E}">
        <p14:creationId xmlns:p14="http://schemas.microsoft.com/office/powerpoint/2010/main" val="62324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Approval process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C2E9D2-4173-8BF5-CAB2-8BDD4131AAD0}"/>
              </a:ext>
            </a:extLst>
          </p:cNvPr>
          <p:cNvGrpSpPr/>
          <p:nvPr/>
        </p:nvGrpSpPr>
        <p:grpSpPr>
          <a:xfrm>
            <a:off x="4116000" y="3249000"/>
            <a:ext cx="1800000" cy="720000"/>
            <a:chOff x="4116000" y="3249000"/>
            <a:chExt cx="1800000" cy="720000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B0C7F0B6-77C0-1D99-FD59-2696988C6D55}"/>
                </a:ext>
              </a:extLst>
            </p:cNvPr>
            <p:cNvSpPr/>
            <p:nvPr/>
          </p:nvSpPr>
          <p:spPr>
            <a:xfrm>
              <a:off x="4116000" y="3429000"/>
              <a:ext cx="36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88B907-6140-100D-5E4D-F4326BACA4CF}"/>
                </a:ext>
              </a:extLst>
            </p:cNvPr>
            <p:cNvSpPr/>
            <p:nvPr/>
          </p:nvSpPr>
          <p:spPr>
            <a:xfrm>
              <a:off x="44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EWG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1F689-09B9-A866-664E-BBB0D138414B}"/>
              </a:ext>
            </a:extLst>
          </p:cNvPr>
          <p:cNvGrpSpPr/>
          <p:nvPr/>
        </p:nvGrpSpPr>
        <p:grpSpPr>
          <a:xfrm>
            <a:off x="1056000" y="3249000"/>
            <a:ext cx="3060000" cy="720000"/>
            <a:chOff x="1056000" y="3249000"/>
            <a:chExt cx="3060000" cy="720000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84CEE4B7-F71F-D964-AB4C-715F035545CF}"/>
                </a:ext>
              </a:extLst>
            </p:cNvPr>
            <p:cNvSpPr/>
            <p:nvPr/>
          </p:nvSpPr>
          <p:spPr>
            <a:xfrm>
              <a:off x="2119731" y="3429000"/>
              <a:ext cx="54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256AAE1-1658-3D37-2F5F-B926A7FC1CC9}"/>
                </a:ext>
              </a:extLst>
            </p:cNvPr>
            <p:cNvSpPr/>
            <p:nvPr/>
          </p:nvSpPr>
          <p:spPr>
            <a:xfrm>
              <a:off x="1056000" y="32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request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A1D009D-38C3-1DC4-E17F-A7E402D7BE12}"/>
                </a:ext>
              </a:extLst>
            </p:cNvPr>
            <p:cNvSpPr/>
            <p:nvPr/>
          </p:nvSpPr>
          <p:spPr>
            <a:xfrm>
              <a:off x="26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SAC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FECE1A-B421-2988-C723-A3A39608A8EA}"/>
              </a:ext>
            </a:extLst>
          </p:cNvPr>
          <p:cNvSpPr txBox="1"/>
          <p:nvPr/>
        </p:nvSpPr>
        <p:spPr>
          <a:xfrm>
            <a:off x="2676000" y="4329000"/>
            <a:ext cx="3240000" cy="54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latin typeface="Quicksand" pitchFamily="2" charset="0"/>
              </a:rPr>
              <a:t>More significant changes </a:t>
            </a:r>
          </a:p>
          <a:p>
            <a:pPr algn="ctr"/>
            <a:r>
              <a:rPr lang="en-GB" sz="1400" b="1" dirty="0">
                <a:latin typeface="Quicksand" pitchFamily="2" charset="0"/>
              </a:rPr>
              <a:t>are discussed by EWG</a:t>
            </a:r>
          </a:p>
        </p:txBody>
      </p:sp>
    </p:spTree>
    <p:extLst>
      <p:ext uri="{BB962C8B-B14F-4D97-AF65-F5344CB8AC3E}">
        <p14:creationId xmlns:p14="http://schemas.microsoft.com/office/powerpoint/2010/main" val="3094854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39D015-793D-1842-2AFA-B4E071B52E59}"/>
              </a:ext>
            </a:extLst>
          </p:cNvPr>
          <p:cNvGrpSpPr/>
          <p:nvPr/>
        </p:nvGrpSpPr>
        <p:grpSpPr>
          <a:xfrm>
            <a:off x="3306000" y="2349000"/>
            <a:ext cx="7290000" cy="1080000"/>
            <a:chOff x="3306000" y="2349000"/>
            <a:chExt cx="7290000" cy="1080000"/>
          </a:xfrm>
        </p:grpSpPr>
        <p:sp>
          <p:nvSpPr>
            <p:cNvPr id="8" name="Arrow: U-Turn 7">
              <a:extLst>
                <a:ext uri="{FF2B5EF4-FFF2-40B4-BE49-F238E27FC236}">
                  <a16:creationId xmlns:a16="http://schemas.microsoft.com/office/drawing/2014/main" id="{06596E77-A128-9B3A-C656-EF77A2E5451F}"/>
                </a:ext>
              </a:extLst>
            </p:cNvPr>
            <p:cNvSpPr/>
            <p:nvPr/>
          </p:nvSpPr>
          <p:spPr>
            <a:xfrm>
              <a:off x="3306000" y="2709000"/>
              <a:ext cx="7290000" cy="720000"/>
            </a:xfrm>
            <a:prstGeom prst="uturnArrow">
              <a:avLst/>
            </a:prstGeom>
            <a:gradFill flip="none" rotWithShape="1">
              <a:gsLst>
                <a:gs pos="0">
                  <a:srgbClr val="FFD966"/>
                </a:gs>
                <a:gs pos="100000">
                  <a:srgbClr val="92D050"/>
                </a:gs>
                <a:gs pos="14000">
                  <a:srgbClr val="FFD966"/>
                </a:gs>
                <a:gs pos="15000">
                  <a:srgbClr val="92D050"/>
                </a:gs>
              </a:gsLst>
              <a:lin ang="0" scaled="1"/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245757-4F55-E330-16D6-68AB1D65387A}"/>
                </a:ext>
              </a:extLst>
            </p:cNvPr>
            <p:cNvSpPr/>
            <p:nvPr/>
          </p:nvSpPr>
          <p:spPr>
            <a:xfrm>
              <a:off x="8076000" y="23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approved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5A9915-F065-D8AA-EC96-2010B553864E}"/>
                </a:ext>
              </a:extLst>
            </p:cNvPr>
            <p:cNvSpPr/>
            <p:nvPr/>
          </p:nvSpPr>
          <p:spPr>
            <a:xfrm>
              <a:off x="3756000" y="2529000"/>
              <a:ext cx="1440000" cy="540000"/>
            </a:xfrm>
            <a:prstGeom prst="roundRect">
              <a:avLst>
                <a:gd name="adj" fmla="val 41569"/>
              </a:avLst>
            </a:prstGeom>
            <a:solidFill>
              <a:srgbClr val="8FAAD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JPAC Director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Approval process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C2E9D2-4173-8BF5-CAB2-8BDD4131AAD0}"/>
              </a:ext>
            </a:extLst>
          </p:cNvPr>
          <p:cNvGrpSpPr/>
          <p:nvPr/>
        </p:nvGrpSpPr>
        <p:grpSpPr>
          <a:xfrm>
            <a:off x="4116000" y="3249000"/>
            <a:ext cx="1800000" cy="720000"/>
            <a:chOff x="4116000" y="3249000"/>
            <a:chExt cx="1800000" cy="720000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B0C7F0B6-77C0-1D99-FD59-2696988C6D55}"/>
                </a:ext>
              </a:extLst>
            </p:cNvPr>
            <p:cNvSpPr/>
            <p:nvPr/>
          </p:nvSpPr>
          <p:spPr>
            <a:xfrm>
              <a:off x="4116000" y="3429000"/>
              <a:ext cx="36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88B907-6140-100D-5E4D-F4326BACA4CF}"/>
                </a:ext>
              </a:extLst>
            </p:cNvPr>
            <p:cNvSpPr/>
            <p:nvPr/>
          </p:nvSpPr>
          <p:spPr>
            <a:xfrm>
              <a:off x="44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EWG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770DC2-2FFC-4F48-C1B9-791EA632F0A0}"/>
              </a:ext>
            </a:extLst>
          </p:cNvPr>
          <p:cNvSpPr/>
          <p:nvPr/>
        </p:nvSpPr>
        <p:spPr>
          <a:xfrm>
            <a:off x="9696000" y="3249000"/>
            <a:ext cx="1440000" cy="720000"/>
          </a:xfrm>
          <a:prstGeom prst="roundRect">
            <a:avLst>
              <a:gd name="adj" fmla="val 41569"/>
            </a:avLst>
          </a:prstGeom>
          <a:solidFill>
            <a:srgbClr val="BB0A1E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Publication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1F689-09B9-A866-664E-BBB0D138414B}"/>
              </a:ext>
            </a:extLst>
          </p:cNvPr>
          <p:cNvGrpSpPr/>
          <p:nvPr/>
        </p:nvGrpSpPr>
        <p:grpSpPr>
          <a:xfrm>
            <a:off x="1056000" y="3249000"/>
            <a:ext cx="3060000" cy="720000"/>
            <a:chOff x="1056000" y="3249000"/>
            <a:chExt cx="3060000" cy="720000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84CEE4B7-F71F-D964-AB4C-715F035545CF}"/>
                </a:ext>
              </a:extLst>
            </p:cNvPr>
            <p:cNvSpPr/>
            <p:nvPr/>
          </p:nvSpPr>
          <p:spPr>
            <a:xfrm>
              <a:off x="2119731" y="3429000"/>
              <a:ext cx="54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256AAE1-1658-3D37-2F5F-B926A7FC1CC9}"/>
                </a:ext>
              </a:extLst>
            </p:cNvPr>
            <p:cNvSpPr/>
            <p:nvPr/>
          </p:nvSpPr>
          <p:spPr>
            <a:xfrm>
              <a:off x="1056000" y="32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request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A1D009D-38C3-1DC4-E17F-A7E402D7BE12}"/>
                </a:ext>
              </a:extLst>
            </p:cNvPr>
            <p:cNvSpPr/>
            <p:nvPr/>
          </p:nvSpPr>
          <p:spPr>
            <a:xfrm>
              <a:off x="26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SAC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FD1615-7185-1864-037D-F0CBDB7C6DC6}"/>
              </a:ext>
            </a:extLst>
          </p:cNvPr>
          <p:cNvSpPr txBox="1"/>
          <p:nvPr/>
        </p:nvSpPr>
        <p:spPr>
          <a:xfrm>
            <a:off x="2676000" y="4329000"/>
            <a:ext cx="8460000" cy="36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latin typeface="Quicksand" pitchFamily="2" charset="0"/>
              </a:rPr>
              <a:t>For minor changes (e.g. outbreak dates in the GDRI) the JPAC Director can approve publication</a:t>
            </a:r>
          </a:p>
        </p:txBody>
      </p:sp>
    </p:spTree>
    <p:extLst>
      <p:ext uri="{BB962C8B-B14F-4D97-AF65-F5344CB8AC3E}">
        <p14:creationId xmlns:p14="http://schemas.microsoft.com/office/powerpoint/2010/main" val="199518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39D015-793D-1842-2AFA-B4E071B52E59}"/>
              </a:ext>
            </a:extLst>
          </p:cNvPr>
          <p:cNvGrpSpPr/>
          <p:nvPr/>
        </p:nvGrpSpPr>
        <p:grpSpPr>
          <a:xfrm>
            <a:off x="3306000" y="2349000"/>
            <a:ext cx="7290000" cy="1080000"/>
            <a:chOff x="3306000" y="2349000"/>
            <a:chExt cx="7290000" cy="1080000"/>
          </a:xfrm>
        </p:grpSpPr>
        <p:sp>
          <p:nvSpPr>
            <p:cNvPr id="8" name="Arrow: U-Turn 7">
              <a:extLst>
                <a:ext uri="{FF2B5EF4-FFF2-40B4-BE49-F238E27FC236}">
                  <a16:creationId xmlns:a16="http://schemas.microsoft.com/office/drawing/2014/main" id="{06596E77-A128-9B3A-C656-EF77A2E5451F}"/>
                </a:ext>
              </a:extLst>
            </p:cNvPr>
            <p:cNvSpPr/>
            <p:nvPr/>
          </p:nvSpPr>
          <p:spPr>
            <a:xfrm>
              <a:off x="3306000" y="2709000"/>
              <a:ext cx="7290000" cy="720000"/>
            </a:xfrm>
            <a:prstGeom prst="uturnArrow">
              <a:avLst/>
            </a:prstGeom>
            <a:gradFill flip="none" rotWithShape="1">
              <a:gsLst>
                <a:gs pos="0">
                  <a:srgbClr val="FFD966"/>
                </a:gs>
                <a:gs pos="100000">
                  <a:srgbClr val="92D050"/>
                </a:gs>
                <a:gs pos="14000">
                  <a:srgbClr val="FFD966"/>
                </a:gs>
                <a:gs pos="15000">
                  <a:srgbClr val="92D050"/>
                </a:gs>
              </a:gsLst>
              <a:lin ang="0" scaled="1"/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245757-4F55-E330-16D6-68AB1D65387A}"/>
                </a:ext>
              </a:extLst>
            </p:cNvPr>
            <p:cNvSpPr/>
            <p:nvPr/>
          </p:nvSpPr>
          <p:spPr>
            <a:xfrm>
              <a:off x="8076000" y="23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approved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5A9915-F065-D8AA-EC96-2010B553864E}"/>
                </a:ext>
              </a:extLst>
            </p:cNvPr>
            <p:cNvSpPr/>
            <p:nvPr/>
          </p:nvSpPr>
          <p:spPr>
            <a:xfrm>
              <a:off x="3756000" y="2529000"/>
              <a:ext cx="1440000" cy="540000"/>
            </a:xfrm>
            <a:prstGeom prst="roundRect">
              <a:avLst>
                <a:gd name="adj" fmla="val 41569"/>
              </a:avLst>
            </a:prstGeom>
            <a:solidFill>
              <a:srgbClr val="8FAAD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JPAC Director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7B52E2-2EE0-8DA7-0CBF-1D3B40BB2F1E}"/>
              </a:ext>
            </a:extLst>
          </p:cNvPr>
          <p:cNvGrpSpPr/>
          <p:nvPr/>
        </p:nvGrpSpPr>
        <p:grpSpPr>
          <a:xfrm>
            <a:off x="5106000" y="3789000"/>
            <a:ext cx="5490000" cy="1080000"/>
            <a:chOff x="5106000" y="3789000"/>
            <a:chExt cx="5490000" cy="1080000"/>
          </a:xfrm>
        </p:grpSpPr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id="{194E4D6F-E667-D243-C31B-38EDF3E02AE3}"/>
                </a:ext>
              </a:extLst>
            </p:cNvPr>
            <p:cNvSpPr/>
            <p:nvPr/>
          </p:nvSpPr>
          <p:spPr>
            <a:xfrm flipV="1">
              <a:off x="5106000" y="3789000"/>
              <a:ext cx="5490000" cy="720000"/>
            </a:xfrm>
            <a:prstGeom prst="uturnArrow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DF4F94-FB18-3697-F2CB-C54A75F21239}"/>
                </a:ext>
              </a:extLst>
            </p:cNvPr>
            <p:cNvSpPr/>
            <p:nvPr/>
          </p:nvSpPr>
          <p:spPr>
            <a:xfrm>
              <a:off x="8076000" y="41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approved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Approval process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C2E9D2-4173-8BF5-CAB2-8BDD4131AAD0}"/>
              </a:ext>
            </a:extLst>
          </p:cNvPr>
          <p:cNvGrpSpPr/>
          <p:nvPr/>
        </p:nvGrpSpPr>
        <p:grpSpPr>
          <a:xfrm>
            <a:off x="4116000" y="3249000"/>
            <a:ext cx="1800000" cy="720000"/>
            <a:chOff x="4116000" y="3249000"/>
            <a:chExt cx="1800000" cy="720000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B0C7F0B6-77C0-1D99-FD59-2696988C6D55}"/>
                </a:ext>
              </a:extLst>
            </p:cNvPr>
            <p:cNvSpPr/>
            <p:nvPr/>
          </p:nvSpPr>
          <p:spPr>
            <a:xfrm>
              <a:off x="4116000" y="3429000"/>
              <a:ext cx="36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88B907-6140-100D-5E4D-F4326BACA4CF}"/>
                </a:ext>
              </a:extLst>
            </p:cNvPr>
            <p:cNvSpPr/>
            <p:nvPr/>
          </p:nvSpPr>
          <p:spPr>
            <a:xfrm>
              <a:off x="44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EWG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770DC2-2FFC-4F48-C1B9-791EA632F0A0}"/>
              </a:ext>
            </a:extLst>
          </p:cNvPr>
          <p:cNvSpPr/>
          <p:nvPr/>
        </p:nvSpPr>
        <p:spPr>
          <a:xfrm>
            <a:off x="9696000" y="3249000"/>
            <a:ext cx="1440000" cy="720000"/>
          </a:xfrm>
          <a:prstGeom prst="roundRect">
            <a:avLst>
              <a:gd name="adj" fmla="val 41569"/>
            </a:avLst>
          </a:prstGeom>
          <a:solidFill>
            <a:srgbClr val="BB0A1E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Publication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1F689-09B9-A866-664E-BBB0D138414B}"/>
              </a:ext>
            </a:extLst>
          </p:cNvPr>
          <p:cNvGrpSpPr/>
          <p:nvPr/>
        </p:nvGrpSpPr>
        <p:grpSpPr>
          <a:xfrm>
            <a:off x="1056000" y="3249000"/>
            <a:ext cx="3060000" cy="720000"/>
            <a:chOff x="1056000" y="3249000"/>
            <a:chExt cx="3060000" cy="720000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84CEE4B7-F71F-D964-AB4C-715F035545CF}"/>
                </a:ext>
              </a:extLst>
            </p:cNvPr>
            <p:cNvSpPr/>
            <p:nvPr/>
          </p:nvSpPr>
          <p:spPr>
            <a:xfrm>
              <a:off x="2119731" y="3429000"/>
              <a:ext cx="54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256AAE1-1658-3D37-2F5F-B926A7FC1CC9}"/>
                </a:ext>
              </a:extLst>
            </p:cNvPr>
            <p:cNvSpPr/>
            <p:nvPr/>
          </p:nvSpPr>
          <p:spPr>
            <a:xfrm>
              <a:off x="1056000" y="32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request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A1D009D-38C3-1DC4-E17F-A7E402D7BE12}"/>
                </a:ext>
              </a:extLst>
            </p:cNvPr>
            <p:cNvSpPr/>
            <p:nvPr/>
          </p:nvSpPr>
          <p:spPr>
            <a:xfrm>
              <a:off x="26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SAC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72BD38-306E-9C51-3210-F81A32BECBC9}"/>
              </a:ext>
            </a:extLst>
          </p:cNvPr>
          <p:cNvSpPr txBox="1"/>
          <p:nvPr/>
        </p:nvSpPr>
        <p:spPr>
          <a:xfrm>
            <a:off x="4476000" y="5049000"/>
            <a:ext cx="6660000" cy="54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latin typeface="Quicksand" pitchFamily="2" charset="0"/>
              </a:rPr>
              <a:t>EWG can approve the publication for changes that do not need full JPAC approval (e.g. updated Position Statements, minor changes to DSG entries)</a:t>
            </a:r>
          </a:p>
        </p:txBody>
      </p:sp>
    </p:spTree>
    <p:extLst>
      <p:ext uri="{BB962C8B-B14F-4D97-AF65-F5344CB8AC3E}">
        <p14:creationId xmlns:p14="http://schemas.microsoft.com/office/powerpoint/2010/main" val="248466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39D015-793D-1842-2AFA-B4E071B52E59}"/>
              </a:ext>
            </a:extLst>
          </p:cNvPr>
          <p:cNvGrpSpPr/>
          <p:nvPr/>
        </p:nvGrpSpPr>
        <p:grpSpPr>
          <a:xfrm>
            <a:off x="3306000" y="2349000"/>
            <a:ext cx="7290000" cy="1080000"/>
            <a:chOff x="3306000" y="2349000"/>
            <a:chExt cx="7290000" cy="1080000"/>
          </a:xfrm>
        </p:grpSpPr>
        <p:sp>
          <p:nvSpPr>
            <p:cNvPr id="8" name="Arrow: U-Turn 7">
              <a:extLst>
                <a:ext uri="{FF2B5EF4-FFF2-40B4-BE49-F238E27FC236}">
                  <a16:creationId xmlns:a16="http://schemas.microsoft.com/office/drawing/2014/main" id="{06596E77-A128-9B3A-C656-EF77A2E5451F}"/>
                </a:ext>
              </a:extLst>
            </p:cNvPr>
            <p:cNvSpPr/>
            <p:nvPr/>
          </p:nvSpPr>
          <p:spPr>
            <a:xfrm>
              <a:off x="3306000" y="2709000"/>
              <a:ext cx="7290000" cy="720000"/>
            </a:xfrm>
            <a:prstGeom prst="uturnArrow">
              <a:avLst/>
            </a:prstGeom>
            <a:gradFill flip="none" rotWithShape="1">
              <a:gsLst>
                <a:gs pos="0">
                  <a:srgbClr val="FFD966"/>
                </a:gs>
                <a:gs pos="100000">
                  <a:srgbClr val="92D050"/>
                </a:gs>
                <a:gs pos="14000">
                  <a:srgbClr val="FFD966"/>
                </a:gs>
                <a:gs pos="15000">
                  <a:srgbClr val="92D050"/>
                </a:gs>
              </a:gsLst>
              <a:lin ang="0" scaled="1"/>
              <a:tileRect/>
            </a:gra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245757-4F55-E330-16D6-68AB1D65387A}"/>
                </a:ext>
              </a:extLst>
            </p:cNvPr>
            <p:cNvSpPr/>
            <p:nvPr/>
          </p:nvSpPr>
          <p:spPr>
            <a:xfrm>
              <a:off x="8076000" y="23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approved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5A9915-F065-D8AA-EC96-2010B553864E}"/>
                </a:ext>
              </a:extLst>
            </p:cNvPr>
            <p:cNvSpPr/>
            <p:nvPr/>
          </p:nvSpPr>
          <p:spPr>
            <a:xfrm>
              <a:off x="3756000" y="2529000"/>
              <a:ext cx="1440000" cy="540000"/>
            </a:xfrm>
            <a:prstGeom prst="roundRect">
              <a:avLst>
                <a:gd name="adj" fmla="val 41569"/>
              </a:avLst>
            </a:prstGeom>
            <a:solidFill>
              <a:srgbClr val="8FAAD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JPAC Director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7B52E2-2EE0-8DA7-0CBF-1D3B40BB2F1E}"/>
              </a:ext>
            </a:extLst>
          </p:cNvPr>
          <p:cNvGrpSpPr/>
          <p:nvPr/>
        </p:nvGrpSpPr>
        <p:grpSpPr>
          <a:xfrm>
            <a:off x="5106000" y="3789000"/>
            <a:ext cx="5490000" cy="1080000"/>
            <a:chOff x="5106000" y="3789000"/>
            <a:chExt cx="5490000" cy="1080000"/>
          </a:xfrm>
        </p:grpSpPr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id="{194E4D6F-E667-D243-C31B-38EDF3E02AE3}"/>
                </a:ext>
              </a:extLst>
            </p:cNvPr>
            <p:cNvSpPr/>
            <p:nvPr/>
          </p:nvSpPr>
          <p:spPr>
            <a:xfrm flipV="1">
              <a:off x="5106000" y="3789000"/>
              <a:ext cx="5490000" cy="720000"/>
            </a:xfrm>
            <a:prstGeom prst="uturnArrow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DF4F94-FB18-3697-F2CB-C54A75F21239}"/>
                </a:ext>
              </a:extLst>
            </p:cNvPr>
            <p:cNvSpPr/>
            <p:nvPr/>
          </p:nvSpPr>
          <p:spPr>
            <a:xfrm>
              <a:off x="8076000" y="41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approved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6BB53B-C188-EE31-D7DF-3DC5387F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Approval process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16D832-3AB7-78D2-6403-C96447EEA52E}"/>
              </a:ext>
            </a:extLst>
          </p:cNvPr>
          <p:cNvGrpSpPr/>
          <p:nvPr/>
        </p:nvGrpSpPr>
        <p:grpSpPr>
          <a:xfrm>
            <a:off x="7716000" y="3249000"/>
            <a:ext cx="1980000" cy="720000"/>
            <a:chOff x="7716000" y="3249000"/>
            <a:chExt cx="1980000" cy="720000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4F774929-4795-3DA1-8A3B-E0DE5A540771}"/>
                </a:ext>
              </a:extLst>
            </p:cNvPr>
            <p:cNvSpPr/>
            <p:nvPr/>
          </p:nvSpPr>
          <p:spPr>
            <a:xfrm>
              <a:off x="7716000" y="3429000"/>
              <a:ext cx="36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9404D001-2C54-4594-0EED-CC586103A916}"/>
                </a:ext>
              </a:extLst>
            </p:cNvPr>
            <p:cNvSpPr/>
            <p:nvPr/>
          </p:nvSpPr>
          <p:spPr>
            <a:xfrm>
              <a:off x="9156000" y="3429000"/>
              <a:ext cx="540000" cy="360000"/>
            </a:xfrm>
            <a:prstGeom prst="rightArrow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61E9CC-3591-87AA-33E9-2E730DA92686}"/>
                </a:ext>
              </a:extLst>
            </p:cNvPr>
            <p:cNvSpPr/>
            <p:nvPr/>
          </p:nvSpPr>
          <p:spPr>
            <a:xfrm>
              <a:off x="8076000" y="32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approved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549C9B-1454-C4CF-3526-569BE98A2251}"/>
              </a:ext>
            </a:extLst>
          </p:cNvPr>
          <p:cNvGrpSpPr/>
          <p:nvPr/>
        </p:nvGrpSpPr>
        <p:grpSpPr>
          <a:xfrm>
            <a:off x="5916000" y="3249000"/>
            <a:ext cx="1800000" cy="720000"/>
            <a:chOff x="5916000" y="3249000"/>
            <a:chExt cx="1800000" cy="720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71844BF-7AB6-F061-F75F-01D73D201B4E}"/>
                </a:ext>
              </a:extLst>
            </p:cNvPr>
            <p:cNvSpPr/>
            <p:nvPr/>
          </p:nvSpPr>
          <p:spPr>
            <a:xfrm>
              <a:off x="62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JPAC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1DA89C09-EF3A-5BAE-B552-5215A894663C}"/>
                </a:ext>
              </a:extLst>
            </p:cNvPr>
            <p:cNvSpPr/>
            <p:nvPr/>
          </p:nvSpPr>
          <p:spPr>
            <a:xfrm>
              <a:off x="5916000" y="3429000"/>
              <a:ext cx="36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C2E9D2-4173-8BF5-CAB2-8BDD4131AAD0}"/>
              </a:ext>
            </a:extLst>
          </p:cNvPr>
          <p:cNvGrpSpPr/>
          <p:nvPr/>
        </p:nvGrpSpPr>
        <p:grpSpPr>
          <a:xfrm>
            <a:off x="4116000" y="3249000"/>
            <a:ext cx="1800000" cy="720000"/>
            <a:chOff x="4116000" y="3249000"/>
            <a:chExt cx="1800000" cy="720000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B0C7F0B6-77C0-1D99-FD59-2696988C6D55}"/>
                </a:ext>
              </a:extLst>
            </p:cNvPr>
            <p:cNvSpPr/>
            <p:nvPr/>
          </p:nvSpPr>
          <p:spPr>
            <a:xfrm>
              <a:off x="4116000" y="3429000"/>
              <a:ext cx="36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88B907-6140-100D-5E4D-F4326BACA4CF}"/>
                </a:ext>
              </a:extLst>
            </p:cNvPr>
            <p:cNvSpPr/>
            <p:nvPr/>
          </p:nvSpPr>
          <p:spPr>
            <a:xfrm>
              <a:off x="44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EWG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770DC2-2FFC-4F48-C1B9-791EA632F0A0}"/>
              </a:ext>
            </a:extLst>
          </p:cNvPr>
          <p:cNvSpPr/>
          <p:nvPr/>
        </p:nvSpPr>
        <p:spPr>
          <a:xfrm>
            <a:off x="9696000" y="3249000"/>
            <a:ext cx="1440000" cy="720000"/>
          </a:xfrm>
          <a:prstGeom prst="roundRect">
            <a:avLst>
              <a:gd name="adj" fmla="val 41569"/>
            </a:avLst>
          </a:prstGeom>
          <a:solidFill>
            <a:srgbClr val="BB0A1E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Publication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81F689-09B9-A866-664E-BBB0D138414B}"/>
              </a:ext>
            </a:extLst>
          </p:cNvPr>
          <p:cNvGrpSpPr/>
          <p:nvPr/>
        </p:nvGrpSpPr>
        <p:grpSpPr>
          <a:xfrm>
            <a:off x="1056000" y="3249000"/>
            <a:ext cx="3060000" cy="720000"/>
            <a:chOff x="1056000" y="3249000"/>
            <a:chExt cx="3060000" cy="720000"/>
          </a:xfrm>
        </p:grpSpPr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84CEE4B7-F71F-D964-AB4C-715F035545CF}"/>
                </a:ext>
              </a:extLst>
            </p:cNvPr>
            <p:cNvSpPr/>
            <p:nvPr/>
          </p:nvSpPr>
          <p:spPr>
            <a:xfrm>
              <a:off x="2119731" y="3429000"/>
              <a:ext cx="540000" cy="360000"/>
            </a:xfrm>
            <a:prstGeom prst="rightArrow">
              <a:avLst/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256AAE1-1658-3D37-2F5F-B926A7FC1CC9}"/>
                </a:ext>
              </a:extLst>
            </p:cNvPr>
            <p:cNvSpPr/>
            <p:nvPr/>
          </p:nvSpPr>
          <p:spPr>
            <a:xfrm>
              <a:off x="1056000" y="3249000"/>
              <a:ext cx="1260000" cy="72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Change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request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A1D009D-38C3-1DC4-E17F-A7E402D7BE12}"/>
                </a:ext>
              </a:extLst>
            </p:cNvPr>
            <p:cNvSpPr/>
            <p:nvPr/>
          </p:nvSpPr>
          <p:spPr>
            <a:xfrm>
              <a:off x="2676000" y="3249000"/>
              <a:ext cx="1440000" cy="720000"/>
            </a:xfrm>
            <a:prstGeom prst="roundRect">
              <a:avLst>
                <a:gd name="adj" fmla="val 41569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Quicksand" pitchFamily="2" charset="0"/>
                  <a:ea typeface="+mn-ea"/>
                  <a:cs typeface="+mn-cs"/>
                </a:rPr>
                <a:t>SAC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EDE8B6E-2632-8B9A-A7A1-600C22451D6B}"/>
              </a:ext>
            </a:extLst>
          </p:cNvPr>
          <p:cNvSpPr txBox="1"/>
          <p:nvPr/>
        </p:nvSpPr>
        <p:spPr>
          <a:xfrm>
            <a:off x="4476000" y="5049000"/>
            <a:ext cx="6660000" cy="36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latin typeface="Quicksand" pitchFamily="2" charset="0"/>
              </a:rPr>
              <a:t>The most significant change requests are discussed and approved by JPAC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698A285-CF8A-F0CE-4B73-30E60D61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5769000"/>
            <a:ext cx="11520000" cy="720000"/>
          </a:xfrm>
        </p:spPr>
        <p:txBody>
          <a:bodyPr>
            <a:normAutofit/>
          </a:bodyPr>
          <a:lstStyle/>
          <a:p>
            <a:r>
              <a:rPr lang="en-GB" sz="2400" b="1" dirty="0"/>
              <a:t>Six</a:t>
            </a:r>
            <a:r>
              <a:rPr lang="en-GB" sz="2400" dirty="0"/>
              <a:t> EWG and </a:t>
            </a:r>
            <a:r>
              <a:rPr lang="en-GB" sz="2400" b="1" dirty="0"/>
              <a:t>three</a:t>
            </a:r>
            <a:r>
              <a:rPr lang="en-GB" sz="2400" dirty="0"/>
              <a:t> JPAC meetings per year</a:t>
            </a:r>
          </a:p>
        </p:txBody>
      </p:sp>
    </p:spTree>
    <p:extLst>
      <p:ext uri="{BB962C8B-B14F-4D97-AF65-F5344CB8AC3E}">
        <p14:creationId xmlns:p14="http://schemas.microsoft.com/office/powerpoint/2010/main" val="2421145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FEDB-50C9-5CBA-DABE-01C676E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C5EA-F22B-277C-F63B-0A89EB2A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Change Notification (CN) </a:t>
            </a:r>
          </a:p>
          <a:p>
            <a:pPr lvl="1"/>
            <a:r>
              <a:rPr lang="en-GB" dirty="0"/>
              <a:t>prepared by JPAC Office and approved by SAC Chair </a:t>
            </a:r>
          </a:p>
          <a:p>
            <a:r>
              <a:rPr lang="en-GB" b="1" dirty="0"/>
              <a:t>Pre-publication</a:t>
            </a:r>
          </a:p>
          <a:p>
            <a:pPr lvl="1"/>
            <a:r>
              <a:rPr lang="en-GB" dirty="0"/>
              <a:t>CN distributed to Blood Services</a:t>
            </a:r>
          </a:p>
          <a:p>
            <a:pPr lvl="1"/>
            <a:r>
              <a:rPr lang="en-GB" dirty="0"/>
              <a:t>Quality Assurance departments perform gap analysis, provide feedback, and plan for implementation </a:t>
            </a:r>
          </a:p>
          <a:p>
            <a:r>
              <a:rPr lang="en-GB" b="1" dirty="0"/>
              <a:t>Go live </a:t>
            </a:r>
          </a:p>
          <a:p>
            <a:pPr lvl="1"/>
            <a:r>
              <a:rPr lang="en-GB" dirty="0"/>
              <a:t>on the date of publication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939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56DB-E131-5DA2-2530-613DEE4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C878-3495-90B8-14A2-794A5C99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4860000" cy="3960000"/>
          </a:xfrm>
        </p:spPr>
        <p:txBody>
          <a:bodyPr>
            <a:normAutofit/>
          </a:bodyPr>
          <a:lstStyle/>
          <a:p>
            <a:r>
              <a:rPr lang="en-GB" dirty="0"/>
              <a:t>Highlights changes to text</a:t>
            </a:r>
          </a:p>
          <a:p>
            <a:pPr marL="45720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text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«New text» </a:t>
            </a:r>
          </a:p>
          <a:p>
            <a:pPr marL="457200" lvl="1" indent="0">
              <a:buNone/>
            </a:pPr>
            <a:r>
              <a:rPr lang="en-GB" i="1" strike="sng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text</a:t>
            </a:r>
          </a:p>
          <a:p>
            <a:r>
              <a:rPr lang="en-GB" dirty="0"/>
              <a:t>Which guidelines apply</a:t>
            </a:r>
          </a:p>
          <a:p>
            <a:r>
              <a:rPr lang="en-GB" dirty="0"/>
              <a:t>Date of publication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CEE58-C2D4-AB49-C438-48D25D67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502" y="1629000"/>
            <a:ext cx="3151498" cy="45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B92D8-FD42-B63D-88DD-9181BF67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512" y="1629000"/>
            <a:ext cx="3138488" cy="45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195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56DB-E131-5DA2-2530-613DEE4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C878-3495-90B8-14A2-794A5C99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4860000" cy="3960000"/>
          </a:xfrm>
        </p:spPr>
        <p:txBody>
          <a:bodyPr>
            <a:normAutofit/>
          </a:bodyPr>
          <a:lstStyle/>
          <a:p>
            <a:r>
              <a:rPr lang="en-GB" dirty="0"/>
              <a:t>Highlights changes to text</a:t>
            </a:r>
          </a:p>
          <a:p>
            <a:pPr marL="45720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text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«New text» </a:t>
            </a:r>
          </a:p>
          <a:p>
            <a:pPr marL="457200" lvl="1" indent="0">
              <a:buNone/>
            </a:pPr>
            <a:r>
              <a:rPr lang="en-GB" i="1" strike="sng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text</a:t>
            </a:r>
          </a:p>
          <a:p>
            <a:r>
              <a:rPr lang="en-GB" dirty="0"/>
              <a:t>Which guidelines apply</a:t>
            </a:r>
          </a:p>
          <a:p>
            <a:r>
              <a:rPr lang="en-GB" dirty="0"/>
              <a:t>Date of publication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CEE58-C2D4-AB49-C438-48D25D67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502" y="1629000"/>
            <a:ext cx="3151498" cy="45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B92D8-FD42-B63D-88DD-9181BF67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512" y="1629000"/>
            <a:ext cx="3138488" cy="45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719D7-0011-5707-057B-03029F4AF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443" y="1449000"/>
            <a:ext cx="5933932" cy="486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6F1BA0-3C75-356B-9122-DA9E8F4CEA5D}"/>
              </a:ext>
            </a:extLst>
          </p:cNvPr>
          <p:cNvSpPr txBox="1">
            <a:spLocks/>
          </p:cNvSpPr>
          <p:nvPr/>
        </p:nvSpPr>
        <p:spPr>
          <a:xfrm>
            <a:off x="516000" y="5049000"/>
            <a:ext cx="4860000" cy="12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cksan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One CN can include several relevant DSG or Red Book changes</a:t>
            </a:r>
          </a:p>
        </p:txBody>
      </p:sp>
    </p:spTree>
    <p:extLst>
      <p:ext uri="{BB962C8B-B14F-4D97-AF65-F5344CB8AC3E}">
        <p14:creationId xmlns:p14="http://schemas.microsoft.com/office/powerpoint/2010/main" val="1016537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55A9C77C-C68E-02CD-3339-A5BDBEDEE7C3}"/>
              </a:ext>
            </a:extLst>
          </p:cNvPr>
          <p:cNvSpPr/>
          <p:nvPr/>
        </p:nvSpPr>
        <p:spPr>
          <a:xfrm>
            <a:off x="3936000" y="5499000"/>
            <a:ext cx="720000" cy="36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82C8271-BFD3-9AC6-9C6E-3BED4954D4E2}"/>
              </a:ext>
            </a:extLst>
          </p:cNvPr>
          <p:cNvSpPr/>
          <p:nvPr/>
        </p:nvSpPr>
        <p:spPr>
          <a:xfrm>
            <a:off x="7176000" y="5499000"/>
            <a:ext cx="720000" cy="36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556DB-E131-5DA2-2530-613DEE4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C878-3495-90B8-14A2-794A5C99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11160000" cy="3960000"/>
          </a:xfrm>
        </p:spPr>
        <p:txBody>
          <a:bodyPr>
            <a:normAutofit/>
          </a:bodyPr>
          <a:lstStyle/>
          <a:p>
            <a:r>
              <a:rPr lang="en-GB" dirty="0"/>
              <a:t>Publication date is agreed between SAC Chair and JPAC Office</a:t>
            </a:r>
          </a:p>
          <a:p>
            <a:r>
              <a:rPr lang="en-GB" dirty="0"/>
              <a:t>Important to consider </a:t>
            </a:r>
            <a:r>
              <a:rPr lang="en-GB" b="1" dirty="0"/>
              <a:t>urgency v reasonable notice </a:t>
            </a:r>
            <a:r>
              <a:rPr lang="en-GB" dirty="0"/>
              <a:t>for:</a:t>
            </a:r>
          </a:p>
          <a:p>
            <a:pPr lvl="1"/>
            <a:r>
              <a:rPr lang="en-GB" dirty="0"/>
              <a:t>Updated materials</a:t>
            </a:r>
          </a:p>
          <a:p>
            <a:pPr lvl="1"/>
            <a:r>
              <a:rPr lang="en-GB" dirty="0"/>
              <a:t>Re-training of staff</a:t>
            </a:r>
          </a:p>
          <a:p>
            <a:pPr lvl="1"/>
            <a:r>
              <a:rPr lang="en-GB" dirty="0"/>
              <a:t>Implementation plans</a:t>
            </a:r>
          </a:p>
          <a:p>
            <a:r>
              <a:rPr lang="en-GB" dirty="0"/>
              <a:t>Notice period varies according to nature of changes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4122DC-64EB-875E-5F3A-447018332FD7}"/>
              </a:ext>
            </a:extLst>
          </p:cNvPr>
          <p:cNvSpPr/>
          <p:nvPr/>
        </p:nvSpPr>
        <p:spPr>
          <a:xfrm>
            <a:off x="7896000" y="5319000"/>
            <a:ext cx="2880000" cy="720000"/>
          </a:xfrm>
          <a:prstGeom prst="roundRect">
            <a:avLst>
              <a:gd name="adj" fmla="val 19588"/>
            </a:avLst>
          </a:prstGeom>
          <a:solidFill>
            <a:srgbClr val="CCFF99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Significant changes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ysClr val="windowText" lastClr="000000"/>
                </a:solidFill>
                <a:latin typeface="Quicksand" pitchFamily="2" charset="0"/>
              </a:rPr>
              <a:t>6-12 weeks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DC2D6B-BF47-CB5B-BFF9-31D6C1B45E27}"/>
              </a:ext>
            </a:extLst>
          </p:cNvPr>
          <p:cNvSpPr/>
          <p:nvPr/>
        </p:nvSpPr>
        <p:spPr>
          <a:xfrm>
            <a:off x="4656000" y="5319000"/>
            <a:ext cx="2880000" cy="720000"/>
          </a:xfrm>
          <a:prstGeom prst="roundRect">
            <a:avLst>
              <a:gd name="adj" fmla="val 19588"/>
            </a:avLst>
          </a:prstGeom>
          <a:solidFill>
            <a:srgbClr val="FFCC99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Most changes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ysClr val="windowText" lastClr="000000"/>
                </a:solidFill>
                <a:latin typeface="Quicksand" pitchFamily="2" charset="0"/>
              </a:rPr>
              <a:t>4 weeks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5F181-DD7C-41BF-DBB4-BA88B5335BE2}"/>
              </a:ext>
            </a:extLst>
          </p:cNvPr>
          <p:cNvSpPr/>
          <p:nvPr/>
        </p:nvSpPr>
        <p:spPr>
          <a:xfrm>
            <a:off x="1416000" y="5319000"/>
            <a:ext cx="2880000" cy="720000"/>
          </a:xfrm>
          <a:prstGeom prst="roundRect">
            <a:avLst>
              <a:gd name="adj" fmla="val 19588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Urgent changes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solidFill>
                  <a:sysClr val="windowText" lastClr="000000"/>
                </a:solidFill>
                <a:latin typeface="Quicksand" pitchFamily="2" charset="0"/>
              </a:rPr>
              <a:t>1-2 weeks</a:t>
            </a:r>
            <a:endParaRPr kumimoji="0" lang="en-GB" sz="2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1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1E5BF-69AF-FCC7-573F-799C0718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JPAC?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913AD-FF9D-2ED8-2C7A-2B6A9D6C6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History and current purpose</a:t>
            </a:r>
          </a:p>
        </p:txBody>
      </p:sp>
    </p:spTree>
    <p:extLst>
      <p:ext uri="{BB962C8B-B14F-4D97-AF65-F5344CB8AC3E}">
        <p14:creationId xmlns:p14="http://schemas.microsoft.com/office/powerpoint/2010/main" val="655707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189AC-3D50-7DF3-7483-7BA46AB9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else does JPAC work with?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8773C-5927-A10B-6F2E-4F7F666AE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Collaboration with SaBTO</a:t>
            </a:r>
          </a:p>
        </p:txBody>
      </p:sp>
    </p:spTree>
    <p:extLst>
      <p:ext uri="{BB962C8B-B14F-4D97-AF65-F5344CB8AC3E}">
        <p14:creationId xmlns:p14="http://schemas.microsoft.com/office/powerpoint/2010/main" val="575649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78EC-1C17-2850-C9E9-24E9E0EB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with SaBTO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1677C8-E0A7-BBD4-570A-13CF87F0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349000"/>
            <a:ext cx="11160000" cy="3960000"/>
          </a:xfrm>
        </p:spPr>
        <p:txBody>
          <a:bodyPr>
            <a:normAutofit/>
          </a:bodyPr>
          <a:lstStyle/>
          <a:p>
            <a:r>
              <a:rPr lang="en-GB" dirty="0"/>
              <a:t>Aim to collaborate where required and avoid duplication of work</a:t>
            </a:r>
          </a:p>
          <a:p>
            <a:endParaRPr lang="en-GB" b="1" dirty="0"/>
          </a:p>
          <a:p>
            <a:r>
              <a:rPr lang="en-GB" b="1" dirty="0"/>
              <a:t>Scientific Lead Safety Policy </a:t>
            </a:r>
            <a:r>
              <a:rPr lang="en-GB" dirty="0"/>
              <a:t>is joint JPAC/SaBTO role fostering communication and inclusion of SACs in SaBTO working groups</a:t>
            </a:r>
          </a:p>
          <a:p>
            <a:endParaRPr lang="en-GB" dirty="0"/>
          </a:p>
          <a:p>
            <a:r>
              <a:rPr lang="en-GB" dirty="0"/>
              <a:t>Joint meeting of the JPAC and SaBTO secretariats now held quarterly to discuss areas of mutual interest, from June 2023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B1B62-0286-6897-FB7D-708B9AB5A309}"/>
              </a:ext>
            </a:extLst>
          </p:cNvPr>
          <p:cNvSpPr txBox="1"/>
          <p:nvPr/>
        </p:nvSpPr>
        <p:spPr>
          <a:xfrm>
            <a:off x="4656000" y="1449000"/>
            <a:ext cx="720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rPr>
              <a:t>(Advisory Committee on the Safety of Blood, Tissues and Organs)</a:t>
            </a:r>
          </a:p>
        </p:txBody>
      </p:sp>
    </p:spTree>
    <p:extLst>
      <p:ext uri="{BB962C8B-B14F-4D97-AF65-F5344CB8AC3E}">
        <p14:creationId xmlns:p14="http://schemas.microsoft.com/office/powerpoint/2010/main" val="178353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78EC-1C17-2850-C9E9-24E9E0EB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with SaBTO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3098E0-BB25-A30C-0BA5-2FD7474D9AC3}"/>
              </a:ext>
            </a:extLst>
          </p:cNvPr>
          <p:cNvSpPr txBox="1"/>
          <p:nvPr/>
        </p:nvSpPr>
        <p:spPr>
          <a:xfrm>
            <a:off x="4656000" y="1449000"/>
            <a:ext cx="720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 pitchFamily="2" charset="0"/>
              </a:rPr>
              <a:t>(Advisory Committee on the Safety of Blood, Tissues and Organs)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398CA0-C7F0-96AA-C3AC-B0A82F68D24A}"/>
              </a:ext>
            </a:extLst>
          </p:cNvPr>
          <p:cNvSpPr/>
          <p:nvPr/>
        </p:nvSpPr>
        <p:spPr>
          <a:xfrm>
            <a:off x="516000" y="2349000"/>
            <a:ext cx="5490000" cy="3600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0" tIns="54000" rIns="0" bIns="54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Remit of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 SaBTO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0382EB-40FA-5392-F7F4-AFE3196B360B}"/>
              </a:ext>
            </a:extLst>
          </p:cNvPr>
          <p:cNvSpPr/>
          <p:nvPr/>
        </p:nvSpPr>
        <p:spPr>
          <a:xfrm>
            <a:off x="6186000" y="2349000"/>
            <a:ext cx="5490000" cy="3600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0" tIns="54000" rIns="0" bIns="54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Remit of</a:t>
            </a:r>
            <a:r>
              <a:rPr kumimoji="0" lang="en-GB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Quicksand" pitchFamily="2" charset="0"/>
                <a:ea typeface="+mn-ea"/>
                <a:cs typeface="+mn-cs"/>
              </a:rPr>
              <a:t> JPAC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81A733-C1DF-974D-6047-81B870B68C5D}"/>
              </a:ext>
            </a:extLst>
          </p:cNvPr>
          <p:cNvSpPr/>
          <p:nvPr/>
        </p:nvSpPr>
        <p:spPr>
          <a:xfrm>
            <a:off x="516000" y="4149000"/>
            <a:ext cx="5490000" cy="81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" tIns="0" rIns="90000" bIns="0" rtlCol="0" anchor="ctr"/>
          <a:lstStyle/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  <a:latin typeface="Quicksand" pitchFamily="2" charset="0"/>
              </a:rPr>
              <a:t>Advise Health Ministers in England, Wales, Scotland and Northern Ireland; the UK Health Departments; the UK Blood services and Transplant service, and the NHS more widely.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3F44BB-AE7E-111B-05B2-265761D1643F}"/>
              </a:ext>
            </a:extLst>
          </p:cNvPr>
          <p:cNvSpPr/>
          <p:nvPr/>
        </p:nvSpPr>
        <p:spPr>
          <a:xfrm>
            <a:off x="516000" y="3249012"/>
            <a:ext cx="5490000" cy="81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" tIns="0" rIns="90000" bIns="0" rtlCol="0" anchor="ctr"/>
          <a:lstStyle/>
          <a:p>
            <a:pPr lvl="0">
              <a:defRPr/>
            </a:pPr>
            <a:r>
              <a:rPr lang="en-GB" sz="1400" b="1" dirty="0">
                <a:solidFill>
                  <a:prstClr val="black"/>
                </a:solidFill>
                <a:latin typeface="Quicksand" pitchFamily="2" charset="0"/>
              </a:rPr>
              <a:t>Consider the most appropriate ways to ensure the safety of blood, cells, tissues and organs used for transfusion and transplantation.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E3BF1E-0608-6578-519C-8154F2301408}"/>
              </a:ext>
            </a:extLst>
          </p:cNvPr>
          <p:cNvSpPr/>
          <p:nvPr/>
        </p:nvSpPr>
        <p:spPr>
          <a:xfrm>
            <a:off x="516000" y="5049000"/>
            <a:ext cx="5490000" cy="108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" tIns="0" rIns="90000" bIns="0" rtlCol="0" anchor="ctr"/>
          <a:lstStyle/>
          <a:p>
            <a:pPr lvl="0">
              <a:defRPr/>
            </a:pPr>
            <a:r>
              <a:rPr lang="en-GB" sz="1400" b="1" dirty="0">
                <a:solidFill>
                  <a:prstClr val="black"/>
                </a:solidFill>
                <a:latin typeface="Quicksand" pitchFamily="2" charset="0"/>
              </a:rPr>
              <a:t>Monitor EU Directives and UK legislation on blood, cells, tissues and organs in conjunction with the relevant competent authorities to ensure committees' guidance is, where appropriate, consistent with the directives.</a:t>
            </a:r>
            <a:endParaRPr lang="en-GB" sz="1400" b="1" dirty="0">
              <a:solidFill>
                <a:schemeClr val="dk1"/>
              </a:solidFill>
              <a:latin typeface="Quicksand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4C5C4F-676A-8B9A-CC21-F1C3D5A9B25E}"/>
              </a:ext>
            </a:extLst>
          </p:cNvPr>
          <p:cNvSpPr/>
          <p:nvPr/>
        </p:nvSpPr>
        <p:spPr>
          <a:xfrm>
            <a:off x="6186000" y="3248999"/>
            <a:ext cx="5490000" cy="809993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" tIns="0" rIns="90000" bIns="0" rtlCol="0" anchor="ctr"/>
          <a:lstStyle/>
          <a:p>
            <a:r>
              <a:rPr lang="en-GB" sz="1400" b="1" dirty="0">
                <a:latin typeface="Quicksand" pitchFamily="2" charset="0"/>
              </a:rPr>
              <a:t>Be responsible for the detailed guidelines for the UK Blood Transfusion and Tissue Transplantation Services, produced as the Red Book</a:t>
            </a:r>
            <a:endParaRPr lang="en-GB" sz="1400" b="1" dirty="0">
              <a:solidFill>
                <a:schemeClr val="dk1"/>
              </a:solidFill>
              <a:latin typeface="Quicksand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7BFE0F-4C86-ED3A-2D38-A775A6F46903}"/>
              </a:ext>
            </a:extLst>
          </p:cNvPr>
          <p:cNvSpPr/>
          <p:nvPr/>
        </p:nvSpPr>
        <p:spPr>
          <a:xfrm>
            <a:off x="6186000" y="4148990"/>
            <a:ext cx="5490000" cy="809999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" tIns="0" rIns="90000" bIns="0" rtlCol="0" anchor="ctr"/>
          <a:lstStyle/>
          <a:p>
            <a:r>
              <a:rPr lang="en-GB" sz="1400" b="1" dirty="0">
                <a:solidFill>
                  <a:schemeClr val="dk1"/>
                </a:solidFill>
                <a:latin typeface="Quicksand" pitchFamily="2" charset="0"/>
              </a:rPr>
              <a:t>Be an Advisory Committee to the UK Blood Transfusion </a:t>
            </a:r>
            <a:r>
              <a:rPr lang="en-GB" sz="1400" b="1" dirty="0">
                <a:latin typeface="Quicksand" pitchFamily="2" charset="0"/>
              </a:rPr>
              <a:t>and Tissue Transplantation Services</a:t>
            </a:r>
            <a:r>
              <a:rPr lang="en-GB" sz="1400" b="1" dirty="0">
                <a:solidFill>
                  <a:schemeClr val="dk1"/>
                </a:solidFill>
                <a:latin typeface="Quicksand" pitchFamily="2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6079FC-1D9F-B9B8-E0EC-8AB1C07311FC}"/>
              </a:ext>
            </a:extLst>
          </p:cNvPr>
          <p:cNvSpPr/>
          <p:nvPr/>
        </p:nvSpPr>
        <p:spPr>
          <a:xfrm>
            <a:off x="6186000" y="5049000"/>
            <a:ext cx="5490000" cy="108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90000" tIns="0" rIns="90000" bIns="0" rtlCol="0" anchor="ctr"/>
          <a:lstStyle/>
          <a:p>
            <a:r>
              <a:rPr lang="en-GB" sz="1400" b="1" dirty="0">
                <a:solidFill>
                  <a:schemeClr val="dk1"/>
                </a:solidFill>
                <a:latin typeface="Quicksand" pitchFamily="2" charset="0"/>
              </a:rPr>
              <a:t>Take account of regulatory frameworks, e.g. European Union and the UK Blood Safety and Quality Regulations (BSQR).</a:t>
            </a:r>
            <a:endParaRPr lang="en-GB" sz="1400" b="1" dirty="0">
              <a:latin typeface="Quicksan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6F9F7E-CFA4-D43A-BDB8-158746FCCEAE}"/>
              </a:ext>
            </a:extLst>
          </p:cNvPr>
          <p:cNvSpPr txBox="1"/>
          <p:nvPr/>
        </p:nvSpPr>
        <p:spPr>
          <a:xfrm>
            <a:off x="516000" y="2798993"/>
            <a:ext cx="11160000" cy="3600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b="1" dirty="0">
                <a:latin typeface="Quicksand" pitchFamily="2" charset="0"/>
              </a:rPr>
              <a:t>Areas of shared interest between SaBTO and JPAC </a:t>
            </a:r>
          </a:p>
        </p:txBody>
      </p:sp>
    </p:spTree>
    <p:extLst>
      <p:ext uri="{BB962C8B-B14F-4D97-AF65-F5344CB8AC3E}">
        <p14:creationId xmlns:p14="http://schemas.microsoft.com/office/powerpoint/2010/main" val="4255739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59B0-3065-6D0B-0470-85FF8F05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80F9D1-A1E6-1D4A-23A2-DB08F3B1D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JPACOffice@nhsbt.nhs.uk</a:t>
            </a:r>
          </a:p>
        </p:txBody>
      </p:sp>
    </p:spTree>
    <p:extLst>
      <p:ext uri="{BB962C8B-B14F-4D97-AF65-F5344CB8AC3E}">
        <p14:creationId xmlns:p14="http://schemas.microsoft.com/office/powerpoint/2010/main" val="143029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40D41-B9E8-3052-990B-00208A2243DD}"/>
              </a:ext>
            </a:extLst>
          </p:cNvPr>
          <p:cNvCxnSpPr>
            <a:cxnSpLocks/>
          </p:cNvCxnSpPr>
          <p:nvPr/>
        </p:nvCxnSpPr>
        <p:spPr>
          <a:xfrm>
            <a:off x="1326000" y="2709000"/>
            <a:ext cx="0" cy="342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E519D4-3CEE-E57E-262C-7A39179D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brief history of JPAC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772965-983A-4F5B-0B47-C254686ED9B8}"/>
              </a:ext>
            </a:extLst>
          </p:cNvPr>
          <p:cNvSpPr/>
          <p:nvPr/>
        </p:nvSpPr>
        <p:spPr>
          <a:xfrm>
            <a:off x="696000" y="2529000"/>
            <a:ext cx="1260000" cy="540000"/>
          </a:xfrm>
          <a:prstGeom prst="roundRect">
            <a:avLst>
              <a:gd name="adj" fmla="val 29051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Quicksand" pitchFamily="2" charset="0"/>
              </a:rPr>
              <a:t>1987</a:t>
            </a:r>
            <a:endParaRPr lang="en-GB" sz="22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CBB6F-2225-23A5-0260-B3219B2D410C}"/>
              </a:ext>
            </a:extLst>
          </p:cNvPr>
          <p:cNvSpPr txBox="1"/>
          <p:nvPr/>
        </p:nvSpPr>
        <p:spPr>
          <a:xfrm>
            <a:off x="2136000" y="2529000"/>
            <a:ext cx="9900000" cy="16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b="1" dirty="0">
                <a:latin typeface="Quicksand" pitchFamily="2" charset="0"/>
              </a:rPr>
              <a:t>UKBTS/NIBSC Joint Liaison Group </a:t>
            </a:r>
            <a:r>
              <a:rPr lang="en-GB" dirty="0">
                <a:latin typeface="Quicksand" pitchFamily="2" charset="0"/>
              </a:rPr>
              <a:t>formed to produce guidelines for the standardisation and safety of blood and products provided by UK Blood Services.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Quicksand" pitchFamily="2" charset="0"/>
            </a:endParaRP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0"/>
              </a:rPr>
              <a:t>NIBSC: National Institute for Biological Standards and Control, now part of MHRA)</a:t>
            </a:r>
          </a:p>
          <a:p>
            <a:endParaRPr lang="en-GB" sz="1400" dirty="0">
              <a:latin typeface="Quicksand" pitchFamily="2" charset="0"/>
            </a:endParaRPr>
          </a:p>
          <a:p>
            <a:r>
              <a:rPr lang="en-GB" dirty="0">
                <a:latin typeface="Quicksand" pitchFamily="2" charset="0"/>
              </a:rPr>
              <a:t>Three working groups are established.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D6C39C-C78C-935F-694F-10C96EEA5E89}"/>
              </a:ext>
            </a:extLst>
          </p:cNvPr>
          <p:cNvSpPr/>
          <p:nvPr/>
        </p:nvSpPr>
        <p:spPr>
          <a:xfrm>
            <a:off x="696000" y="4329000"/>
            <a:ext cx="1260000" cy="540000"/>
          </a:xfrm>
          <a:prstGeom prst="roundRect">
            <a:avLst>
              <a:gd name="adj" fmla="val 29051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Quicksand" pitchFamily="2" charset="0"/>
              </a:rPr>
              <a:t>1990</a:t>
            </a:r>
            <a:endParaRPr lang="en-GB" sz="22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869BD-E359-4BBD-C7B9-9D9B9CB19BA9}"/>
              </a:ext>
            </a:extLst>
          </p:cNvPr>
          <p:cNvSpPr txBox="1"/>
          <p:nvPr/>
        </p:nvSpPr>
        <p:spPr>
          <a:xfrm>
            <a:off x="2136000" y="4329000"/>
            <a:ext cx="972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dirty="0">
                <a:latin typeface="Quicksand" pitchFamily="2" charset="0"/>
              </a:rPr>
              <a:t>1st edition of the </a:t>
            </a:r>
            <a:r>
              <a:rPr lang="en-GB" b="1" dirty="0">
                <a:latin typeface="Quicksand" pitchFamily="2" charset="0"/>
              </a:rPr>
              <a:t>Red Book </a:t>
            </a:r>
            <a:r>
              <a:rPr lang="en-GB" dirty="0">
                <a:latin typeface="Quicksand" pitchFamily="2" charset="0"/>
              </a:rPr>
              <a:t>guidelines published.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1C1EC8-3AA0-A73B-B606-24A6905A1717}"/>
              </a:ext>
            </a:extLst>
          </p:cNvPr>
          <p:cNvSpPr/>
          <p:nvPr/>
        </p:nvSpPr>
        <p:spPr>
          <a:xfrm>
            <a:off x="696000" y="5229000"/>
            <a:ext cx="1260000" cy="540000"/>
          </a:xfrm>
          <a:prstGeom prst="roundRect">
            <a:avLst>
              <a:gd name="adj" fmla="val 29051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Quicksand" pitchFamily="2" charset="0"/>
              </a:rPr>
              <a:t>1991</a:t>
            </a:r>
            <a:endParaRPr lang="en-GB" sz="22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A53C3-19C6-7001-9024-728C9059D7FF}"/>
              </a:ext>
            </a:extLst>
          </p:cNvPr>
          <p:cNvSpPr txBox="1"/>
          <p:nvPr/>
        </p:nvSpPr>
        <p:spPr>
          <a:xfrm>
            <a:off x="2136000" y="5229000"/>
            <a:ext cx="9900000" cy="90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dirty="0">
                <a:latin typeface="Quicksand" pitchFamily="2" charset="0"/>
              </a:rPr>
              <a:t>UKBTS/NIBSC working groups become </a:t>
            </a:r>
            <a:r>
              <a:rPr lang="en-GB" b="1" dirty="0">
                <a:latin typeface="Quicksand" pitchFamily="2" charset="0"/>
              </a:rPr>
              <a:t>Standing Advisory Committees (SACs)</a:t>
            </a:r>
            <a:r>
              <a:rPr lang="en-GB" dirty="0">
                <a:latin typeface="Quicksand" pitchFamily="2" charset="0"/>
              </a:rPr>
              <a:t>.</a:t>
            </a:r>
          </a:p>
          <a:p>
            <a:endParaRPr lang="en-GB" sz="1400" b="1" dirty="0">
              <a:latin typeface="Quicksand" pitchFamily="2" charset="0"/>
            </a:endParaRPr>
          </a:p>
          <a:p>
            <a:r>
              <a:rPr lang="en-GB" b="1" dirty="0">
                <a:latin typeface="Quicksand" pitchFamily="2" charset="0"/>
              </a:rPr>
              <a:t>Executive Group </a:t>
            </a:r>
            <a:r>
              <a:rPr lang="en-GB" dirty="0">
                <a:latin typeface="Quicksand" pitchFamily="2" charset="0"/>
              </a:rPr>
              <a:t>formed to coordinate between Liaison Group and SACs.</a:t>
            </a:r>
          </a:p>
          <a:p>
            <a:endParaRPr lang="en-GB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6B6A0D-A8E3-0DB2-7D07-D35A930A4F3B}"/>
              </a:ext>
            </a:extLst>
          </p:cNvPr>
          <p:cNvCxnSpPr>
            <a:cxnSpLocks/>
          </p:cNvCxnSpPr>
          <p:nvPr/>
        </p:nvCxnSpPr>
        <p:spPr>
          <a:xfrm>
            <a:off x="1326000" y="2169000"/>
            <a:ext cx="0" cy="306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E519D4-3CEE-E57E-262C-7A39179D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brief history of JPAC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B5469E-3AEA-982A-9A9D-C22E4EE388A2}"/>
              </a:ext>
            </a:extLst>
          </p:cNvPr>
          <p:cNvSpPr/>
          <p:nvPr/>
        </p:nvSpPr>
        <p:spPr>
          <a:xfrm>
            <a:off x="696000" y="2529000"/>
            <a:ext cx="1260000" cy="540000"/>
          </a:xfrm>
          <a:prstGeom prst="roundRect">
            <a:avLst>
              <a:gd name="adj" fmla="val 29051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Quicksand" pitchFamily="2" charset="0"/>
              </a:rPr>
              <a:t>1992</a:t>
            </a:r>
            <a:endParaRPr lang="en-GB" sz="22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F90F9-F78C-934E-3C71-109D07F74BBA}"/>
              </a:ext>
            </a:extLst>
          </p:cNvPr>
          <p:cNvSpPr txBox="1"/>
          <p:nvPr/>
        </p:nvSpPr>
        <p:spPr>
          <a:xfrm>
            <a:off x="2136000" y="2529000"/>
            <a:ext cx="9900000" cy="126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dirty="0">
                <a:latin typeface="Quicksand" pitchFamily="2" charset="0"/>
              </a:rPr>
              <a:t>UK Advisory Committee on Transfusion Transmitted Disease is brought into </a:t>
            </a:r>
          </a:p>
          <a:p>
            <a:r>
              <a:rPr lang="en-GB" dirty="0">
                <a:latin typeface="Quicksand" pitchFamily="2" charset="0"/>
              </a:rPr>
              <a:t>UKBTS/NIBSC organisation as </a:t>
            </a:r>
            <a:r>
              <a:rPr lang="en-GB" b="1" dirty="0">
                <a:latin typeface="Quicksand" pitchFamily="2" charset="0"/>
              </a:rPr>
              <a:t>SAC on Transfusion Transmitted Infection (SACTTI)</a:t>
            </a:r>
            <a:r>
              <a:rPr lang="en-GB" dirty="0">
                <a:latin typeface="Quicksand" pitchFamily="2" charset="0"/>
              </a:rPr>
              <a:t>.</a:t>
            </a:r>
          </a:p>
          <a:p>
            <a:endParaRPr lang="en-GB" sz="1400" dirty="0">
              <a:latin typeface="Quicksand" pitchFamily="2" charset="0"/>
            </a:endParaRPr>
          </a:p>
          <a:p>
            <a:r>
              <a:rPr lang="en-GB" dirty="0">
                <a:latin typeface="Quicksand" pitchFamily="2" charset="0"/>
              </a:rPr>
              <a:t>2nd edition of the </a:t>
            </a:r>
            <a:r>
              <a:rPr lang="en-GB" b="1" dirty="0">
                <a:latin typeface="Quicksand" pitchFamily="2" charset="0"/>
              </a:rPr>
              <a:t>Red Book </a:t>
            </a:r>
            <a:r>
              <a:rPr lang="en-GB" dirty="0">
                <a:latin typeface="Quicksand" pitchFamily="2" charset="0"/>
              </a:rPr>
              <a:t>published.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B3C203-F3C5-2634-4E3B-93E6165366D0}"/>
              </a:ext>
            </a:extLst>
          </p:cNvPr>
          <p:cNvSpPr/>
          <p:nvPr/>
        </p:nvSpPr>
        <p:spPr>
          <a:xfrm>
            <a:off x="696000" y="3969000"/>
            <a:ext cx="1260000" cy="540000"/>
          </a:xfrm>
          <a:prstGeom prst="roundRect">
            <a:avLst>
              <a:gd name="adj" fmla="val 29051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Quicksand" pitchFamily="2" charset="0"/>
              </a:rPr>
              <a:t>2005</a:t>
            </a:r>
            <a:endParaRPr lang="en-GB" sz="22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D0E3C-CEA7-1D8A-3F72-70C5535A6F7E}"/>
              </a:ext>
            </a:extLst>
          </p:cNvPr>
          <p:cNvSpPr txBox="1"/>
          <p:nvPr/>
        </p:nvSpPr>
        <p:spPr>
          <a:xfrm>
            <a:off x="2136000" y="3969000"/>
            <a:ext cx="990000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dirty="0">
                <a:latin typeface="Quicksand" pitchFamily="2" charset="0"/>
              </a:rPr>
              <a:t>The Executive Group becomes the </a:t>
            </a:r>
            <a:r>
              <a:rPr lang="en-GB" b="1" dirty="0">
                <a:latin typeface="Quicksand" pitchFamily="2" charset="0"/>
              </a:rPr>
              <a:t>Executive Working Group (EWG)</a:t>
            </a:r>
            <a:r>
              <a:rPr lang="en-GB" dirty="0">
                <a:latin typeface="Quicksand" pitchFamily="2" charset="0"/>
              </a:rPr>
              <a:t>.</a:t>
            </a:r>
            <a:r>
              <a:rPr lang="en-GB" b="1" dirty="0">
                <a:latin typeface="Quicksand" pitchFamily="2" charset="0"/>
              </a:rPr>
              <a:t> </a:t>
            </a:r>
            <a:r>
              <a:rPr lang="en-GB" dirty="0">
                <a:latin typeface="Quicksand" pitchFamily="2" charset="0"/>
              </a:rPr>
              <a:t>The previous </a:t>
            </a:r>
          </a:p>
          <a:p>
            <a:r>
              <a:rPr lang="en-GB" dirty="0">
                <a:latin typeface="Quicksand" pitchFamily="2" charset="0"/>
              </a:rPr>
              <a:t>Liaison Group forms the overarching </a:t>
            </a:r>
            <a:r>
              <a:rPr lang="en-GB" b="1" dirty="0">
                <a:latin typeface="Quicksand" pitchFamily="2" charset="0"/>
              </a:rPr>
              <a:t>Joint Professional Advisory Committee (JPAC)</a:t>
            </a:r>
            <a:r>
              <a:rPr lang="en-GB" dirty="0">
                <a:latin typeface="Quicksand" pitchFamily="2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4DDFDC-111F-FAD1-CF50-DB4C7DB56A3B}"/>
              </a:ext>
            </a:extLst>
          </p:cNvPr>
          <p:cNvSpPr/>
          <p:nvPr/>
        </p:nvSpPr>
        <p:spPr>
          <a:xfrm>
            <a:off x="696000" y="4869000"/>
            <a:ext cx="1260000" cy="540000"/>
          </a:xfrm>
          <a:prstGeom prst="roundRect">
            <a:avLst>
              <a:gd name="adj" fmla="val 29051"/>
            </a:avLst>
          </a:prstGeom>
          <a:solidFill>
            <a:srgbClr val="F0E0E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Quicksand" pitchFamily="2" charset="0"/>
              </a:rPr>
              <a:t>Today</a:t>
            </a:r>
            <a:endParaRPr lang="en-GB" sz="22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C0572-53BF-6372-DDBC-67225098C41A}"/>
              </a:ext>
            </a:extLst>
          </p:cNvPr>
          <p:cNvSpPr txBox="1"/>
          <p:nvPr/>
        </p:nvSpPr>
        <p:spPr>
          <a:xfrm>
            <a:off x="2136000" y="4869000"/>
            <a:ext cx="10056000" cy="144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b="1" dirty="0">
                <a:latin typeface="Quicksand" pitchFamily="2" charset="0"/>
              </a:rPr>
              <a:t>JPAC</a:t>
            </a:r>
            <a:r>
              <a:rPr lang="en-GB" dirty="0">
                <a:latin typeface="Quicksand" pitchFamily="2" charset="0"/>
              </a:rPr>
              <a:t> has two distinct remits:</a:t>
            </a:r>
          </a:p>
          <a:p>
            <a:endParaRPr lang="en-GB" sz="1500" b="1" dirty="0">
              <a:latin typeface="Quicksand" pitchFamily="2" charset="0"/>
            </a:endParaRPr>
          </a:p>
          <a:p>
            <a:r>
              <a:rPr lang="en-GB" sz="1500" dirty="0">
                <a:latin typeface="Quicksand" pitchFamily="2" charset="0"/>
              </a:rPr>
              <a:t>1. To be an </a:t>
            </a:r>
            <a:r>
              <a:rPr lang="en-GB" sz="1500" b="1" dirty="0">
                <a:latin typeface="Quicksand" pitchFamily="2" charset="0"/>
              </a:rPr>
              <a:t>advisory committee </a:t>
            </a:r>
            <a:r>
              <a:rPr lang="en-GB" sz="1500" dirty="0">
                <a:latin typeface="Quicksand" pitchFamily="2" charset="0"/>
              </a:rPr>
              <a:t>to the UK Blood Transfusion and Tissue Transplantation Services</a:t>
            </a:r>
          </a:p>
          <a:p>
            <a:endParaRPr lang="en-GB" sz="1500" dirty="0">
              <a:latin typeface="Quicksand" pitchFamily="2" charset="0"/>
            </a:endParaRPr>
          </a:p>
          <a:p>
            <a:r>
              <a:rPr lang="en-GB" sz="1500" dirty="0">
                <a:latin typeface="Quicksand" pitchFamily="2" charset="0"/>
              </a:rPr>
              <a:t>2. To prepare </a:t>
            </a:r>
            <a:r>
              <a:rPr lang="en-GB" sz="1500" b="1" dirty="0">
                <a:latin typeface="Quicksand" pitchFamily="2" charset="0"/>
              </a:rPr>
              <a:t>detailed service guidelines </a:t>
            </a:r>
            <a:r>
              <a:rPr lang="en-GB" sz="1500" dirty="0">
                <a:latin typeface="Quicksand" pitchFamily="2" charset="0"/>
              </a:rPr>
              <a:t>for the UK Blood Transfusion and Tissue Transplantation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42131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0D008-F437-4BA6-4EF7-8EA15C8C6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Standing Advisory Committees and JPAC Office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7F9413-BD5E-7D1B-2D01-405400F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JPAC?</a:t>
            </a:r>
          </a:p>
        </p:txBody>
      </p:sp>
    </p:spTree>
    <p:extLst>
      <p:ext uri="{BB962C8B-B14F-4D97-AF65-F5344CB8AC3E}">
        <p14:creationId xmlns:p14="http://schemas.microsoft.com/office/powerpoint/2010/main" val="8122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3E0664-B1A3-3DC8-88F3-65C46647CA7B}"/>
              </a:ext>
            </a:extLst>
          </p:cNvPr>
          <p:cNvSpPr/>
          <p:nvPr/>
        </p:nvSpPr>
        <p:spPr>
          <a:xfrm>
            <a:off x="213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Angus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Wells</a:t>
            </a: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Care &amp; Selection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of Donors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SACCSD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63B3AE-95A9-488B-0D52-036C3303E40B}"/>
              </a:ext>
            </a:extLst>
          </p:cNvPr>
          <p:cNvSpPr/>
          <p:nvPr/>
        </p:nvSpPr>
        <p:spPr>
          <a:xfrm>
            <a:off x="375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Megan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Rowley</a:t>
            </a: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Clinical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Transfusion Medicine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SACCTM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467469-2F0D-E732-2377-6888B5FE28F1}"/>
              </a:ext>
            </a:extLst>
          </p:cNvPr>
          <p:cNvSpPr/>
          <p:nvPr/>
        </p:nvSpPr>
        <p:spPr>
          <a:xfrm>
            <a:off x="537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Nicole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Thornton</a:t>
            </a: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Immuno-haematology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SACIH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EB2026-D26D-1B00-F5E5-861946722DA8}"/>
              </a:ext>
            </a:extLst>
          </p:cNvPr>
          <p:cNvSpPr/>
          <p:nvPr/>
        </p:nvSpPr>
        <p:spPr>
          <a:xfrm>
            <a:off x="699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Quicksand" pitchFamily="2" charset="0"/>
              </a:rPr>
              <a:t>Position 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Quicksand" pitchFamily="2" charset="0"/>
              </a:rPr>
              <a:t>vacant</a:t>
            </a:r>
            <a:endParaRPr lang="en-GB" sz="1200" i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Information Technology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SACIT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D8869F-7674-C345-0C8A-5666F64BF6DA}"/>
              </a:ext>
            </a:extLst>
          </p:cNvPr>
          <p:cNvSpPr/>
          <p:nvPr/>
        </p:nvSpPr>
        <p:spPr>
          <a:xfrm>
            <a:off x="861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Akila Chandrasekar</a:t>
            </a: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Tissues &amp; Cellular Therapy Products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SACTCTP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7399A1-740F-833D-B708-97F8FA22EF39}"/>
              </a:ext>
            </a:extLst>
          </p:cNvPr>
          <p:cNvSpPr/>
          <p:nvPr/>
        </p:nvSpPr>
        <p:spPr>
          <a:xfrm>
            <a:off x="1023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Heli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Harvala</a:t>
            </a: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Transfusion Transmitted Infection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SACTTI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9EFF8D2-7BC7-AFA9-A7B1-D5B1018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JPAC Structure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67179E-4251-0887-71C9-8EFD7BC57342}"/>
              </a:ext>
            </a:extLst>
          </p:cNvPr>
          <p:cNvSpPr/>
          <p:nvPr/>
        </p:nvSpPr>
        <p:spPr>
          <a:xfrm>
            <a:off x="516000" y="2889000"/>
            <a:ext cx="1440000" cy="324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Ryan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Evans</a:t>
            </a: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Quicksand" pitchFamily="2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Blood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Components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SACBC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CB075-DC41-3C9D-61E8-E2C7EAECF59A}"/>
              </a:ext>
            </a:extLst>
          </p:cNvPr>
          <p:cNvSpPr txBox="1"/>
          <p:nvPr/>
        </p:nvSpPr>
        <p:spPr>
          <a:xfrm>
            <a:off x="516000" y="2349000"/>
            <a:ext cx="11160000" cy="36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1400" b="1" dirty="0">
                <a:latin typeface="Quicksand" pitchFamily="2" charset="0"/>
              </a:rPr>
              <a:t>Each Standing Advisory Committee (SAC) consists of a number of subject matter experts led by a Chair</a:t>
            </a:r>
          </a:p>
        </p:txBody>
      </p:sp>
      <p:pic>
        <p:nvPicPr>
          <p:cNvPr id="2050" name="Picture 2" descr="Meet our team - Tissue and Eye Services - NHS Blood and Transplant">
            <a:extLst>
              <a:ext uri="{FF2B5EF4-FFF2-40B4-BE49-F238E27FC236}">
                <a16:creationId xmlns:a16="http://schemas.microsoft.com/office/drawing/2014/main" id="{D5254335-8A49-62CB-DBE3-6B140E77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00" y="3069000"/>
            <a:ext cx="1080000" cy="108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lebrating International Women's Day 2021 – meet Megan Rowley | National  Services Scotland">
            <a:extLst>
              <a:ext uri="{FF2B5EF4-FFF2-40B4-BE49-F238E27FC236}">
                <a16:creationId xmlns:a16="http://schemas.microsoft.com/office/drawing/2014/main" id="{72B8229C-499A-EF95-9106-2CDD5E6A34CA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5910" r="33725" b="6206"/>
          <a:stretch/>
        </p:blipFill>
        <p:spPr bwMode="auto">
          <a:xfrm>
            <a:off x="3936000" y="306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incipal investigators - Research and Development - NHS Blood and  Transplant">
            <a:extLst>
              <a:ext uri="{FF2B5EF4-FFF2-40B4-BE49-F238E27FC236}">
                <a16:creationId xmlns:a16="http://schemas.microsoft.com/office/drawing/2014/main" id="{54961557-0DA0-B677-5FC2-4318172B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00" y="306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icole THORNTON | Head of Laboratory | NHS Blood and Transplant, Watford |  IBGRL - Red Cell Reference | Research profile">
            <a:extLst>
              <a:ext uri="{FF2B5EF4-FFF2-40B4-BE49-F238E27FC236}">
                <a16:creationId xmlns:a16="http://schemas.microsoft.com/office/drawing/2014/main" id="{8E2F341A-2B72-8731-A905-1C691568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306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BD859E-FCCA-EAA9-9BE8-4797FB68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 bwMode="auto">
          <a:xfrm>
            <a:off x="696000" y="3069000"/>
            <a:ext cx="1080000" cy="10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erson with glasses and beard&#10;&#10;Description automatically generated">
            <a:extLst>
              <a:ext uri="{FF2B5EF4-FFF2-40B4-BE49-F238E27FC236}">
                <a16:creationId xmlns:a16="http://schemas.microsoft.com/office/drawing/2014/main" id="{CFC91758-6ED5-16E0-A07A-3E2B460DDE5A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0" b="16198"/>
          <a:stretch/>
        </p:blipFill>
        <p:spPr>
          <a:xfrm>
            <a:off x="2316000" y="3069000"/>
            <a:ext cx="1080000" cy="108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4F0631-BB23-3E55-3D43-5F58DC6B1CD9}"/>
              </a:ext>
            </a:extLst>
          </p:cNvPr>
          <p:cNvSpPr/>
          <p:nvPr/>
        </p:nvSpPr>
        <p:spPr>
          <a:xfrm>
            <a:off x="7176000" y="3069000"/>
            <a:ext cx="1080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938F9728-873D-EDFA-95D9-B0A600CAA0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000" y="3069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E984D3B-362F-581F-68D4-292B56EF8AE1}"/>
              </a:ext>
            </a:extLst>
          </p:cNvPr>
          <p:cNvSpPr/>
          <p:nvPr/>
        </p:nvSpPr>
        <p:spPr>
          <a:xfrm>
            <a:off x="336000" y="3249000"/>
            <a:ext cx="3240000" cy="90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Gary Mallinson</a:t>
            </a:r>
          </a:p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Scientific Lead Safety Policy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8F8123F-F03B-B641-2E9F-9B94BFB59745}"/>
              </a:ext>
            </a:extLst>
          </p:cNvPr>
          <p:cNvCxnSpPr>
            <a:cxnSpLocks/>
          </p:cNvCxnSpPr>
          <p:nvPr/>
        </p:nvCxnSpPr>
        <p:spPr>
          <a:xfrm flipV="1">
            <a:off x="3756000" y="2529000"/>
            <a:ext cx="0" cy="21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A3DF262-FCE8-A1A9-8ED3-34D4C9BA8D54}"/>
              </a:ext>
            </a:extLst>
          </p:cNvPr>
          <p:cNvCxnSpPr>
            <a:cxnSpLocks/>
          </p:cNvCxnSpPr>
          <p:nvPr/>
        </p:nvCxnSpPr>
        <p:spPr>
          <a:xfrm flipH="1">
            <a:off x="3576000" y="3609000"/>
            <a:ext cx="3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A56A58D-4E45-9084-24D4-6E4ECC72C2E6}"/>
              </a:ext>
            </a:extLst>
          </p:cNvPr>
          <p:cNvCxnSpPr>
            <a:cxnSpLocks/>
          </p:cNvCxnSpPr>
          <p:nvPr/>
        </p:nvCxnSpPr>
        <p:spPr>
          <a:xfrm flipH="1">
            <a:off x="3576000" y="2529000"/>
            <a:ext cx="3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89840EB5-EB2A-325E-7A93-F9D404541128}"/>
              </a:ext>
            </a:extLst>
          </p:cNvPr>
          <p:cNvSpPr/>
          <p:nvPr/>
        </p:nvSpPr>
        <p:spPr>
          <a:xfrm>
            <a:off x="3936000" y="3249000"/>
            <a:ext cx="3240000" cy="90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Anna Witham</a:t>
            </a:r>
          </a:p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Administrator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C765315-A037-CA65-6B45-58B7143FB146}"/>
              </a:ext>
            </a:extLst>
          </p:cNvPr>
          <p:cNvSpPr/>
          <p:nvPr/>
        </p:nvSpPr>
        <p:spPr>
          <a:xfrm>
            <a:off x="3936000" y="2169000"/>
            <a:ext cx="3240000" cy="90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Pete Rae</a:t>
            </a:r>
          </a:p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Scientific Publishing Manager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7162C29-98CD-7375-E067-32C0EA6337D7}"/>
              </a:ext>
            </a:extLst>
          </p:cNvPr>
          <p:cNvSpPr/>
          <p:nvPr/>
        </p:nvSpPr>
        <p:spPr>
          <a:xfrm>
            <a:off x="336000" y="2169000"/>
            <a:ext cx="3240000" cy="90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Stephen Thomas</a:t>
            </a:r>
          </a:p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Quicksand" pitchFamily="2" charset="0"/>
              </a:rPr>
              <a:t>Professional Director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BB7026-2DCA-CDD4-7C78-37391114FF92}"/>
              </a:ext>
            </a:extLst>
          </p:cNvPr>
          <p:cNvSpPr/>
          <p:nvPr/>
        </p:nvSpPr>
        <p:spPr>
          <a:xfrm>
            <a:off x="3936000" y="3249000"/>
            <a:ext cx="900000" cy="90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7" name="Graphic 126" descr="User with solid fill">
            <a:extLst>
              <a:ext uri="{FF2B5EF4-FFF2-40B4-BE49-F238E27FC236}">
                <a16:creationId xmlns:a16="http://schemas.microsoft.com/office/drawing/2014/main" id="{0E77C081-67A2-9013-070B-FDCC6B88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000" y="3249000"/>
            <a:ext cx="900000" cy="900000"/>
          </a:xfrm>
          <a:prstGeom prst="rect">
            <a:avLst/>
          </a:prstGeom>
        </p:spPr>
      </p:pic>
      <p:pic>
        <p:nvPicPr>
          <p:cNvPr id="1024" name="Picture 2" descr="Peter Rae">
            <a:extLst>
              <a:ext uri="{FF2B5EF4-FFF2-40B4-BE49-F238E27FC236}">
                <a16:creationId xmlns:a16="http://schemas.microsoft.com/office/drawing/2014/main" id="{55E34ABB-0E3D-FA28-5622-AB7DBE76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0" y="2169000"/>
            <a:ext cx="900000" cy="90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Stephen Thomas">
            <a:extLst>
              <a:ext uri="{FF2B5EF4-FFF2-40B4-BE49-F238E27FC236}">
                <a16:creationId xmlns:a16="http://schemas.microsoft.com/office/drawing/2014/main" id="{CE020740-4980-8E00-CE2F-CF9B4A63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2169000"/>
            <a:ext cx="900000" cy="90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: Rounded Corners 1026">
            <a:extLst>
              <a:ext uri="{FF2B5EF4-FFF2-40B4-BE49-F238E27FC236}">
                <a16:creationId xmlns:a16="http://schemas.microsoft.com/office/drawing/2014/main" id="{6DF30BE0-2C9E-D3DA-CE33-40819F1A6F0F}"/>
              </a:ext>
            </a:extLst>
          </p:cNvPr>
          <p:cNvSpPr/>
          <p:nvPr/>
        </p:nvSpPr>
        <p:spPr>
          <a:xfrm>
            <a:off x="3936000" y="2169000"/>
            <a:ext cx="3240000" cy="900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1029" name="Rectangle: Rounded Corners 1028">
            <a:extLst>
              <a:ext uri="{FF2B5EF4-FFF2-40B4-BE49-F238E27FC236}">
                <a16:creationId xmlns:a16="http://schemas.microsoft.com/office/drawing/2014/main" id="{57705CDC-1693-54DD-FA82-07C14749E38A}"/>
              </a:ext>
            </a:extLst>
          </p:cNvPr>
          <p:cNvSpPr/>
          <p:nvPr/>
        </p:nvSpPr>
        <p:spPr>
          <a:xfrm>
            <a:off x="336000" y="2169000"/>
            <a:ext cx="3240000" cy="900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E8FD58-9EF5-02B5-4A1A-259DBC2CC400}"/>
              </a:ext>
            </a:extLst>
          </p:cNvPr>
          <p:cNvSpPr txBox="1"/>
          <p:nvPr/>
        </p:nvSpPr>
        <p:spPr>
          <a:xfrm>
            <a:off x="7716000" y="4329000"/>
            <a:ext cx="3960000" cy="72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r>
              <a:rPr lang="en-GB" sz="1400" b="1" dirty="0">
                <a:latin typeface="Quicksand" pitchFamily="2" charset="0"/>
              </a:rPr>
              <a:t>The SAC Chairs, along with the JPAC Office, form the Executive Working Group (EWG)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C36841-CBFE-BA5A-0CA5-A0CEABBA753D}"/>
              </a:ext>
            </a:extLst>
          </p:cNvPr>
          <p:cNvCxnSpPr>
            <a:cxnSpLocks/>
          </p:cNvCxnSpPr>
          <p:nvPr/>
        </p:nvCxnSpPr>
        <p:spPr>
          <a:xfrm flipV="1">
            <a:off x="123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33C4DD-E6AC-7BED-0826-E02F1D6F9A6A}"/>
              </a:ext>
            </a:extLst>
          </p:cNvPr>
          <p:cNvCxnSpPr>
            <a:cxnSpLocks/>
          </p:cNvCxnSpPr>
          <p:nvPr/>
        </p:nvCxnSpPr>
        <p:spPr>
          <a:xfrm flipV="1">
            <a:off x="285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052313-84D4-957B-88DF-C6C94078FD1B}"/>
              </a:ext>
            </a:extLst>
          </p:cNvPr>
          <p:cNvCxnSpPr>
            <a:cxnSpLocks/>
          </p:cNvCxnSpPr>
          <p:nvPr/>
        </p:nvCxnSpPr>
        <p:spPr>
          <a:xfrm flipV="1">
            <a:off x="447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F402B1-D8B2-D849-2B5B-B3CF20242C9F}"/>
              </a:ext>
            </a:extLst>
          </p:cNvPr>
          <p:cNvCxnSpPr>
            <a:cxnSpLocks/>
          </p:cNvCxnSpPr>
          <p:nvPr/>
        </p:nvCxnSpPr>
        <p:spPr>
          <a:xfrm flipV="1">
            <a:off x="771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D08260-1181-F596-947A-80E80918575D}"/>
              </a:ext>
            </a:extLst>
          </p:cNvPr>
          <p:cNvCxnSpPr>
            <a:cxnSpLocks/>
          </p:cNvCxnSpPr>
          <p:nvPr/>
        </p:nvCxnSpPr>
        <p:spPr>
          <a:xfrm flipV="1">
            <a:off x="933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A8FC4C-1D0D-3F73-FF96-7A43EBCFAFB6}"/>
              </a:ext>
            </a:extLst>
          </p:cNvPr>
          <p:cNvCxnSpPr>
            <a:cxnSpLocks/>
          </p:cNvCxnSpPr>
          <p:nvPr/>
        </p:nvCxnSpPr>
        <p:spPr>
          <a:xfrm flipV="1">
            <a:off x="1095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D41192-6A8C-DFB5-BB3E-06C11DEBAAA7}"/>
              </a:ext>
            </a:extLst>
          </p:cNvPr>
          <p:cNvCxnSpPr>
            <a:cxnSpLocks/>
          </p:cNvCxnSpPr>
          <p:nvPr/>
        </p:nvCxnSpPr>
        <p:spPr>
          <a:xfrm flipH="1">
            <a:off x="1236000" y="5409000"/>
            <a:ext cx="972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E9EFF8D2-7BC7-AFA9-A7B1-D5B1018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JPAC Structure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67179E-4251-0887-71C9-8EFD7BC57342}"/>
              </a:ext>
            </a:extLst>
          </p:cNvPr>
          <p:cNvSpPr/>
          <p:nvPr/>
        </p:nvSpPr>
        <p:spPr>
          <a:xfrm>
            <a:off x="51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SACBC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13FA7C-20C2-FC03-FECA-2C3689358C3E}"/>
              </a:ext>
            </a:extLst>
          </p:cNvPr>
          <p:cNvSpPr/>
          <p:nvPr/>
        </p:nvSpPr>
        <p:spPr>
          <a:xfrm>
            <a:off x="213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SACCSD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243BB-6BA6-F54A-9DEA-A38D53E41C63}"/>
              </a:ext>
            </a:extLst>
          </p:cNvPr>
          <p:cNvSpPr/>
          <p:nvPr/>
        </p:nvSpPr>
        <p:spPr>
          <a:xfrm>
            <a:off x="375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SACCTM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A947175-0290-FFDE-BE01-9CAFDFD6D3FB}"/>
              </a:ext>
            </a:extLst>
          </p:cNvPr>
          <p:cNvSpPr/>
          <p:nvPr/>
        </p:nvSpPr>
        <p:spPr>
          <a:xfrm>
            <a:off x="537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SACIH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22BE08-F8DC-8C85-05B1-279951F04D1A}"/>
              </a:ext>
            </a:extLst>
          </p:cNvPr>
          <p:cNvSpPr/>
          <p:nvPr/>
        </p:nvSpPr>
        <p:spPr>
          <a:xfrm>
            <a:off x="699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SACIT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7E1E73-6C1D-A3EA-DEDE-B3ABB4A16BD1}"/>
              </a:ext>
            </a:extLst>
          </p:cNvPr>
          <p:cNvSpPr/>
          <p:nvPr/>
        </p:nvSpPr>
        <p:spPr>
          <a:xfrm>
            <a:off x="861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SACTCTP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A154A8E-18D0-559E-9EE7-A2CE213D51D2}"/>
              </a:ext>
            </a:extLst>
          </p:cNvPr>
          <p:cNvSpPr/>
          <p:nvPr/>
        </p:nvSpPr>
        <p:spPr>
          <a:xfrm>
            <a:off x="1023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SACTTI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8CC2A2-BD0D-9F41-8FC0-68604ED07611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096000" y="5049000"/>
            <a:ext cx="0" cy="72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6F43929-FB34-B7A4-2156-D8BCF57BE695}"/>
              </a:ext>
            </a:extLst>
          </p:cNvPr>
          <p:cNvSpPr/>
          <p:nvPr/>
        </p:nvSpPr>
        <p:spPr>
          <a:xfrm>
            <a:off x="4836000" y="4329000"/>
            <a:ext cx="2520000" cy="720000"/>
          </a:xfrm>
          <a:prstGeom prst="roundRect">
            <a:avLst>
              <a:gd name="adj" fmla="val 0"/>
            </a:avLst>
          </a:prstGeom>
          <a:solidFill>
            <a:srgbClr val="8FAADC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Quicksand" pitchFamily="2" charset="0"/>
              </a:rPr>
              <a:t>EWG</a:t>
            </a:r>
            <a:endParaRPr lang="en-GB" sz="1400" b="1" dirty="0">
              <a:solidFill>
                <a:schemeClr val="bg1"/>
              </a:solidFill>
              <a:latin typeface="Quicksand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0"/>
              </a:rPr>
              <a:t>Executive Working Group</a:t>
            </a:r>
            <a:endParaRPr lang="en-GB" sz="1200" dirty="0">
              <a:solidFill>
                <a:schemeClr val="bg1"/>
              </a:solidFill>
              <a:latin typeface="Quicksand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28C5CC-16F0-8125-6CC9-37CB0BB5408B}"/>
              </a:ext>
            </a:extLst>
          </p:cNvPr>
          <p:cNvCxnSpPr>
            <a:cxnSpLocks/>
            <a:stCxn id="57" idx="1"/>
            <a:endCxn id="60" idx="3"/>
          </p:cNvCxnSpPr>
          <p:nvPr/>
        </p:nvCxnSpPr>
        <p:spPr>
          <a:xfrm flipH="1">
            <a:off x="4476000" y="4689000"/>
            <a:ext cx="3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0FD580B-64F7-3A8D-E999-E4127C7F25C6}"/>
              </a:ext>
            </a:extLst>
          </p:cNvPr>
          <p:cNvSpPr/>
          <p:nvPr/>
        </p:nvSpPr>
        <p:spPr>
          <a:xfrm>
            <a:off x="3036000" y="450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JPAC Office</a:t>
            </a:r>
          </a:p>
        </p:txBody>
      </p:sp>
      <p:pic>
        <p:nvPicPr>
          <p:cNvPr id="20" name="Picture 19" descr="A person wearing glasses and a jacket&#10;&#10;Description automatically generated">
            <a:extLst>
              <a:ext uri="{FF2B5EF4-FFF2-40B4-BE49-F238E27FC236}">
                <a16:creationId xmlns:a16="http://schemas.microsoft.com/office/drawing/2014/main" id="{484F591B-8B6A-A844-37F4-D31CE09C06C5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" b="18557"/>
          <a:stretch/>
        </p:blipFill>
        <p:spPr>
          <a:xfrm>
            <a:off x="336000" y="3249000"/>
            <a:ext cx="900000" cy="900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CAB35A-E726-D3A5-9498-A6E0A0BE657F}"/>
              </a:ext>
            </a:extLst>
          </p:cNvPr>
          <p:cNvSpPr/>
          <p:nvPr/>
        </p:nvSpPr>
        <p:spPr>
          <a:xfrm>
            <a:off x="336000" y="3249000"/>
            <a:ext cx="3240000" cy="900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0" rtlCol="0" anchor="ctr"/>
          <a:lstStyle/>
          <a:p>
            <a:endParaRPr lang="en-GB" sz="1200" b="1" dirty="0">
              <a:solidFill>
                <a:schemeClr val="tx1"/>
              </a:solidFill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9CBA92-CBB4-27E6-4DBE-AEB86AC2E65C}"/>
              </a:ext>
            </a:extLst>
          </p:cNvPr>
          <p:cNvGrpSpPr/>
          <p:nvPr/>
        </p:nvGrpSpPr>
        <p:grpSpPr>
          <a:xfrm>
            <a:off x="5555999" y="1449000"/>
            <a:ext cx="5760001" cy="3780000"/>
            <a:chOff x="5376000" y="1449000"/>
            <a:chExt cx="5760001" cy="3780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43C0318-CDD7-C046-1D8C-F0990F12CDE1}"/>
                </a:ext>
              </a:extLst>
            </p:cNvPr>
            <p:cNvSpPr/>
            <p:nvPr/>
          </p:nvSpPr>
          <p:spPr>
            <a:xfrm>
              <a:off x="5376000" y="1719000"/>
              <a:ext cx="2700000" cy="72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MHRA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Medicines &amp; Healthcare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products Regulatory Agency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86B9F88-2C2E-08BB-8286-67DE3D163DB9}"/>
                </a:ext>
              </a:extLst>
            </p:cNvPr>
            <p:cNvSpPr/>
            <p:nvPr/>
          </p:nvSpPr>
          <p:spPr>
            <a:xfrm>
              <a:off x="8436000" y="2259000"/>
              <a:ext cx="2700001" cy="72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MHRA South Mimms Laboratories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formerly National Institute for Biological Standards and Control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786D8D-2D58-E926-341C-341837C3AF7B}"/>
                </a:ext>
              </a:extLst>
            </p:cNvPr>
            <p:cNvSpPr/>
            <p:nvPr/>
          </p:nvSpPr>
          <p:spPr>
            <a:xfrm>
              <a:off x="8436001" y="1719000"/>
              <a:ext cx="2700000" cy="54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UK Medical Directors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NHSBT, SNBTS, WBS &amp; NIBTS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94F782B-B647-0976-130C-EE047C8D961B}"/>
                </a:ext>
              </a:extLst>
            </p:cNvPr>
            <p:cNvSpPr/>
            <p:nvPr/>
          </p:nvSpPr>
          <p:spPr>
            <a:xfrm>
              <a:off x="8436001" y="2979000"/>
              <a:ext cx="2700000" cy="54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UKQM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UK Quality Managers Group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1A29F20-2AB9-E09C-4DC1-4A00199E80CB}"/>
                </a:ext>
              </a:extLst>
            </p:cNvPr>
            <p:cNvSpPr/>
            <p:nvPr/>
          </p:nvSpPr>
          <p:spPr>
            <a:xfrm>
              <a:off x="5376000" y="2439000"/>
              <a:ext cx="2700000" cy="54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HTA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Human Tissue Authority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AA134-1441-9931-0966-03B2381678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001" y="3609000"/>
              <a:ext cx="719999" cy="0"/>
            </a:xfrm>
            <a:prstGeom prst="line">
              <a:avLst/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402F455-0E72-841B-BEEC-2E3CCF3A9CAA}"/>
                </a:ext>
              </a:extLst>
            </p:cNvPr>
            <p:cNvSpPr/>
            <p:nvPr/>
          </p:nvSpPr>
          <p:spPr>
            <a:xfrm>
              <a:off x="8436001" y="1449000"/>
              <a:ext cx="2700000" cy="27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Members</a:t>
              </a:r>
              <a:endParaRPr lang="en-GB" sz="1200" dirty="0">
                <a:solidFill>
                  <a:schemeClr val="tx1"/>
                </a:solidFill>
                <a:latin typeface="Quicksand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30D2D1-3178-8F49-1ED4-1A607D4FA613}"/>
                </a:ext>
              </a:extLst>
            </p:cNvPr>
            <p:cNvSpPr/>
            <p:nvPr/>
          </p:nvSpPr>
          <p:spPr>
            <a:xfrm>
              <a:off x="8436001" y="3969000"/>
              <a:ext cx="2700000" cy="72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SaBTO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Advisory Committee on the 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Safety of Blood, Tissues &amp; Organs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0D3573-6966-478A-8D0E-209894DA935F}"/>
                </a:ext>
              </a:extLst>
            </p:cNvPr>
            <p:cNvSpPr/>
            <p:nvPr/>
          </p:nvSpPr>
          <p:spPr>
            <a:xfrm>
              <a:off x="8436001" y="4689000"/>
              <a:ext cx="2700000" cy="540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Medical Director of IBTS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Quicksand" pitchFamily="2" charset="0"/>
                </a:rPr>
                <a:t>Irish Blood Transfusion Service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A895B3B-BC98-EA00-DA43-329A6ACA2A29}"/>
                </a:ext>
              </a:extLst>
            </p:cNvPr>
            <p:cNvSpPr/>
            <p:nvPr/>
          </p:nvSpPr>
          <p:spPr>
            <a:xfrm>
              <a:off x="8436001" y="3699000"/>
              <a:ext cx="2700000" cy="27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Observers</a:t>
              </a:r>
              <a:endParaRPr lang="en-GB" sz="1200" dirty="0">
                <a:solidFill>
                  <a:schemeClr val="tx1"/>
                </a:solidFill>
                <a:latin typeface="Quicksand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708FDBB-4389-88D9-15DF-55D3342BB5C3}"/>
                </a:ext>
              </a:extLst>
            </p:cNvPr>
            <p:cNvSpPr/>
            <p:nvPr/>
          </p:nvSpPr>
          <p:spPr>
            <a:xfrm>
              <a:off x="5376000" y="1449000"/>
              <a:ext cx="2700000" cy="270000"/>
            </a:xfrm>
            <a:prstGeom prst="roundRect">
              <a:avLst>
                <a:gd name="adj" fmla="val 0"/>
              </a:avLst>
            </a:prstGeom>
            <a:solidFill>
              <a:srgbClr val="FFD966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Quicksand" pitchFamily="2" charset="0"/>
                </a:rPr>
                <a:t>Regulators</a:t>
              </a:r>
              <a:endParaRPr lang="en-GB" sz="1200" dirty="0">
                <a:solidFill>
                  <a:schemeClr val="tx1"/>
                </a:solidFill>
                <a:latin typeface="Quicksand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E8272E-A1B7-DA22-6375-67889924CDA5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8256000" y="3834000"/>
              <a:ext cx="180001" cy="0"/>
            </a:xfrm>
            <a:prstGeom prst="line">
              <a:avLst/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4BDE15-7254-C6AD-7E02-5FDF5A3F527C}"/>
                </a:ext>
              </a:extLst>
            </p:cNvPr>
            <p:cNvCxnSpPr>
              <a:cxnSpLocks/>
              <a:stCxn id="10" idx="1"/>
              <a:endCxn id="14" idx="3"/>
            </p:cNvCxnSpPr>
            <p:nvPr/>
          </p:nvCxnSpPr>
          <p:spPr>
            <a:xfrm flipH="1">
              <a:off x="8076000" y="1584000"/>
              <a:ext cx="360001" cy="0"/>
            </a:xfrm>
            <a:prstGeom prst="line">
              <a:avLst/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C7D0DB-5EE5-2B01-30CE-90448EAC35DC}"/>
                </a:ext>
              </a:extLst>
            </p:cNvPr>
            <p:cNvCxnSpPr>
              <a:cxnSpLocks/>
            </p:cNvCxnSpPr>
            <p:nvPr/>
          </p:nvCxnSpPr>
          <p:spPr>
            <a:xfrm>
              <a:off x="8256000" y="1579625"/>
              <a:ext cx="0" cy="2264400"/>
            </a:xfrm>
            <a:prstGeom prst="line">
              <a:avLst/>
            </a:prstGeom>
            <a:solidFill>
              <a:srgbClr val="FFFFCC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1B9E9B0-4FAE-A408-76A0-B480AE457CD0}"/>
              </a:ext>
            </a:extLst>
          </p:cNvPr>
          <p:cNvGrpSpPr/>
          <p:nvPr/>
        </p:nvGrpSpPr>
        <p:grpSpPr>
          <a:xfrm>
            <a:off x="4296000" y="3249000"/>
            <a:ext cx="3600000" cy="1260000"/>
            <a:chOff x="4296000" y="3429000"/>
            <a:chExt cx="3600000" cy="12600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855A612-B92E-454F-C8B1-3FF649711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969000"/>
              <a:ext cx="0" cy="7200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901C377-FD69-E43A-2A44-6F61B504D92D}"/>
                </a:ext>
              </a:extLst>
            </p:cNvPr>
            <p:cNvSpPr/>
            <p:nvPr/>
          </p:nvSpPr>
          <p:spPr>
            <a:xfrm>
              <a:off x="4296000" y="3429000"/>
              <a:ext cx="3600000" cy="720000"/>
            </a:xfrm>
            <a:prstGeom prst="roundRect">
              <a:avLst>
                <a:gd name="adj" fmla="val 0"/>
              </a:avLst>
            </a:prstGeom>
            <a:solidFill>
              <a:srgbClr val="4472C4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Quicksand" pitchFamily="2" charset="0"/>
                </a:rPr>
                <a:t>JPAC</a:t>
              </a:r>
              <a:endParaRPr lang="en-GB" sz="1400" b="1" dirty="0">
                <a:solidFill>
                  <a:schemeClr val="bg1"/>
                </a:solidFill>
                <a:latin typeface="Quicksand" pitchFamily="2" charset="0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Quicksand" pitchFamily="2" charset="0"/>
                </a:rPr>
                <a:t>Joint Professional Advisory Committee</a:t>
              </a:r>
              <a:endParaRPr lang="en-GB" sz="1200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EBE3654-87CA-9EA9-48A6-994DB20D673E}"/>
              </a:ext>
            </a:extLst>
          </p:cNvPr>
          <p:cNvSpPr txBox="1"/>
          <p:nvPr/>
        </p:nvSpPr>
        <p:spPr>
          <a:xfrm>
            <a:off x="516000" y="3069000"/>
            <a:ext cx="3420000" cy="1080000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noAutofit/>
          </a:bodyPr>
          <a:lstStyle/>
          <a:p>
            <a:r>
              <a:rPr lang="en-GB" sz="1400" b="1" dirty="0">
                <a:latin typeface="Quicksand" pitchFamily="2" charset="0"/>
              </a:rPr>
              <a:t>The EWG, together with the Medical Directors of the Blood Services and representatives from other external stakeholders, form JPAC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C36841-CBFE-BA5A-0CA5-A0CEABBA753D}"/>
              </a:ext>
            </a:extLst>
          </p:cNvPr>
          <p:cNvCxnSpPr>
            <a:cxnSpLocks/>
          </p:cNvCxnSpPr>
          <p:nvPr/>
        </p:nvCxnSpPr>
        <p:spPr>
          <a:xfrm flipV="1">
            <a:off x="123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33C4DD-E6AC-7BED-0826-E02F1D6F9A6A}"/>
              </a:ext>
            </a:extLst>
          </p:cNvPr>
          <p:cNvCxnSpPr>
            <a:cxnSpLocks/>
          </p:cNvCxnSpPr>
          <p:nvPr/>
        </p:nvCxnSpPr>
        <p:spPr>
          <a:xfrm flipV="1">
            <a:off x="285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052313-84D4-957B-88DF-C6C94078FD1B}"/>
              </a:ext>
            </a:extLst>
          </p:cNvPr>
          <p:cNvCxnSpPr>
            <a:cxnSpLocks/>
          </p:cNvCxnSpPr>
          <p:nvPr/>
        </p:nvCxnSpPr>
        <p:spPr>
          <a:xfrm flipV="1">
            <a:off x="447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F402B1-D8B2-D849-2B5B-B3CF20242C9F}"/>
              </a:ext>
            </a:extLst>
          </p:cNvPr>
          <p:cNvCxnSpPr>
            <a:cxnSpLocks/>
          </p:cNvCxnSpPr>
          <p:nvPr/>
        </p:nvCxnSpPr>
        <p:spPr>
          <a:xfrm flipV="1">
            <a:off x="771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D08260-1181-F596-947A-80E80918575D}"/>
              </a:ext>
            </a:extLst>
          </p:cNvPr>
          <p:cNvCxnSpPr>
            <a:cxnSpLocks/>
          </p:cNvCxnSpPr>
          <p:nvPr/>
        </p:nvCxnSpPr>
        <p:spPr>
          <a:xfrm flipV="1">
            <a:off x="933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6A8FC4C-1D0D-3F73-FF96-7A43EBCFAFB6}"/>
              </a:ext>
            </a:extLst>
          </p:cNvPr>
          <p:cNvCxnSpPr>
            <a:cxnSpLocks/>
          </p:cNvCxnSpPr>
          <p:nvPr/>
        </p:nvCxnSpPr>
        <p:spPr>
          <a:xfrm flipV="1">
            <a:off x="10956000" y="5409000"/>
            <a:ext cx="0" cy="3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D41192-6A8C-DFB5-BB3E-06C11DEBAAA7}"/>
              </a:ext>
            </a:extLst>
          </p:cNvPr>
          <p:cNvCxnSpPr>
            <a:cxnSpLocks/>
          </p:cNvCxnSpPr>
          <p:nvPr/>
        </p:nvCxnSpPr>
        <p:spPr>
          <a:xfrm flipH="1">
            <a:off x="1236000" y="5409000"/>
            <a:ext cx="972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E9EFF8D2-7BC7-AFA9-A7B1-D5B1018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JPAC Structure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67179E-4251-0887-71C9-8EFD7BC57342}"/>
              </a:ext>
            </a:extLst>
          </p:cNvPr>
          <p:cNvSpPr/>
          <p:nvPr/>
        </p:nvSpPr>
        <p:spPr>
          <a:xfrm>
            <a:off x="51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SACBC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13FA7C-20C2-FC03-FECA-2C3689358C3E}"/>
              </a:ext>
            </a:extLst>
          </p:cNvPr>
          <p:cNvSpPr/>
          <p:nvPr/>
        </p:nvSpPr>
        <p:spPr>
          <a:xfrm>
            <a:off x="213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SACCSD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243BB-6BA6-F54A-9DEA-A38D53E41C63}"/>
              </a:ext>
            </a:extLst>
          </p:cNvPr>
          <p:cNvSpPr/>
          <p:nvPr/>
        </p:nvSpPr>
        <p:spPr>
          <a:xfrm>
            <a:off x="375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SACCTM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A947175-0290-FFDE-BE01-9CAFDFD6D3FB}"/>
              </a:ext>
            </a:extLst>
          </p:cNvPr>
          <p:cNvSpPr/>
          <p:nvPr/>
        </p:nvSpPr>
        <p:spPr>
          <a:xfrm>
            <a:off x="537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SACIH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22BE08-F8DC-8C85-05B1-279951F04D1A}"/>
              </a:ext>
            </a:extLst>
          </p:cNvPr>
          <p:cNvSpPr/>
          <p:nvPr/>
        </p:nvSpPr>
        <p:spPr>
          <a:xfrm>
            <a:off x="699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SACIT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7E1E73-6C1D-A3EA-DEDE-B3ABB4A16BD1}"/>
              </a:ext>
            </a:extLst>
          </p:cNvPr>
          <p:cNvSpPr/>
          <p:nvPr/>
        </p:nvSpPr>
        <p:spPr>
          <a:xfrm>
            <a:off x="861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SACTCTP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A154A8E-18D0-559E-9EE7-A2CE213D51D2}"/>
              </a:ext>
            </a:extLst>
          </p:cNvPr>
          <p:cNvSpPr/>
          <p:nvPr/>
        </p:nvSpPr>
        <p:spPr>
          <a:xfrm>
            <a:off x="10236000" y="576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SACTTI</a:t>
            </a:r>
            <a:endParaRPr lang="en-GB" sz="1600" dirty="0">
              <a:solidFill>
                <a:schemeClr val="tx1"/>
              </a:solidFill>
              <a:latin typeface="Quicksand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8CC2A2-BD0D-9F41-8FC0-68604ED07611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096000" y="5049000"/>
            <a:ext cx="0" cy="72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6F43929-FB34-B7A4-2156-D8BCF57BE695}"/>
              </a:ext>
            </a:extLst>
          </p:cNvPr>
          <p:cNvSpPr/>
          <p:nvPr/>
        </p:nvSpPr>
        <p:spPr>
          <a:xfrm>
            <a:off x="4836000" y="4329000"/>
            <a:ext cx="2520000" cy="720000"/>
          </a:xfrm>
          <a:prstGeom prst="roundRect">
            <a:avLst>
              <a:gd name="adj" fmla="val 0"/>
            </a:avLst>
          </a:prstGeom>
          <a:solidFill>
            <a:srgbClr val="8FAADC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Quicksand" pitchFamily="2" charset="0"/>
              </a:rPr>
              <a:t>EWG</a:t>
            </a:r>
            <a:endParaRPr lang="en-GB" sz="1400" b="1" dirty="0">
              <a:solidFill>
                <a:schemeClr val="bg1"/>
              </a:solidFill>
              <a:latin typeface="Quicksand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0"/>
              </a:rPr>
              <a:t>Executive Working Group</a:t>
            </a:r>
            <a:endParaRPr lang="en-GB" sz="1200" dirty="0">
              <a:solidFill>
                <a:schemeClr val="bg1"/>
              </a:solidFill>
              <a:latin typeface="Quicksand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28C5CC-16F0-8125-6CC9-37CB0BB5408B}"/>
              </a:ext>
            </a:extLst>
          </p:cNvPr>
          <p:cNvCxnSpPr>
            <a:cxnSpLocks/>
            <a:stCxn id="57" idx="1"/>
            <a:endCxn id="60" idx="3"/>
          </p:cNvCxnSpPr>
          <p:nvPr/>
        </p:nvCxnSpPr>
        <p:spPr>
          <a:xfrm flipH="1">
            <a:off x="4476000" y="4689000"/>
            <a:ext cx="3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0FD580B-64F7-3A8D-E999-E4127C7F25C6}"/>
              </a:ext>
            </a:extLst>
          </p:cNvPr>
          <p:cNvSpPr/>
          <p:nvPr/>
        </p:nvSpPr>
        <p:spPr>
          <a:xfrm>
            <a:off x="3036000" y="4509000"/>
            <a:ext cx="1440000" cy="360000"/>
          </a:xfrm>
          <a:prstGeom prst="roundRect">
            <a:avLst>
              <a:gd name="adj" fmla="val 0"/>
            </a:avLst>
          </a:prstGeom>
          <a:solidFill>
            <a:srgbClr val="F0E0E5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Quicksand" pitchFamily="2" charset="0"/>
              </a:rPr>
              <a:t>JPAC Office</a:t>
            </a:r>
          </a:p>
        </p:txBody>
      </p:sp>
    </p:spTree>
    <p:extLst>
      <p:ext uri="{BB962C8B-B14F-4D97-AF65-F5344CB8AC3E}">
        <p14:creationId xmlns:p14="http://schemas.microsoft.com/office/powerpoint/2010/main" val="99665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PAC">
      <a:dk1>
        <a:sysClr val="windowText" lastClr="000000"/>
      </a:dk1>
      <a:lt1>
        <a:sysClr val="window" lastClr="FFFFFF"/>
      </a:lt1>
      <a:dk2>
        <a:srgbClr val="BB0A1E"/>
      </a:dk2>
      <a:lt2>
        <a:srgbClr val="F0E0E5"/>
      </a:lt2>
      <a:accent1>
        <a:srgbClr val="FF9933"/>
      </a:accent1>
      <a:accent2>
        <a:srgbClr val="FF66CC"/>
      </a:accent2>
      <a:accent3>
        <a:srgbClr val="008000"/>
      </a:accent3>
      <a:accent4>
        <a:srgbClr val="6600CC"/>
      </a:accent4>
      <a:accent5>
        <a:srgbClr val="0066FF"/>
      </a:accent5>
      <a:accent6>
        <a:srgbClr val="FF0000"/>
      </a:accent6>
      <a:hlink>
        <a:srgbClr val="BB0A1E"/>
      </a:hlink>
      <a:folHlink>
        <a:srgbClr val="BB0A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C2BE707A46A4A91549BE5ACF08AC4" ma:contentTypeVersion="3" ma:contentTypeDescription="Create a new document." ma:contentTypeScope="" ma:versionID="02fcbbb738eae00beca0d2c1ef08984e">
  <xsd:schema xmlns:xsd="http://www.w3.org/2001/XMLSchema" xmlns:xs="http://www.w3.org/2001/XMLSchema" xmlns:p="http://schemas.microsoft.com/office/2006/metadata/properties" xmlns:ns2="4e43a5df-74c1-4484-9533-8b8698bc233e" targetNamespace="http://schemas.microsoft.com/office/2006/metadata/properties" ma:root="true" ma:fieldsID="702b4f4dc52cc7a792dc845c284476ae" ns2:_="">
    <xsd:import namespace="4e43a5df-74c1-4484-9533-8b8698bc23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3a5df-74c1-4484-9533-8b8698bc2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CB36D-DFDB-4BF6-A0B9-288167B6BC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72118-8F7F-4B8F-B140-AA6AB9CCBC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43a5df-74c1-4484-9533-8b8698bc2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1602</Words>
  <Application>Microsoft Office PowerPoint</Application>
  <PresentationFormat>Widescreen</PresentationFormat>
  <Paragraphs>393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Quicksand</vt:lpstr>
      <vt:lpstr>Arial</vt:lpstr>
      <vt:lpstr>Office Theme</vt:lpstr>
      <vt:lpstr>An introduction to JPAC</vt:lpstr>
      <vt:lpstr>PowerPoint Presentation</vt:lpstr>
      <vt:lpstr>What is JPAC?</vt:lpstr>
      <vt:lpstr>A brief history of JPAC</vt:lpstr>
      <vt:lpstr>A brief history of JPAC</vt:lpstr>
      <vt:lpstr>Who is JPAC?</vt:lpstr>
      <vt:lpstr>JPAC Structure</vt:lpstr>
      <vt:lpstr>JPAC Structure</vt:lpstr>
      <vt:lpstr>JPAC Structure</vt:lpstr>
      <vt:lpstr>JPAC Structure</vt:lpstr>
      <vt:lpstr>What does JPAC do?</vt:lpstr>
      <vt:lpstr>JPAC's guidelines</vt:lpstr>
      <vt:lpstr>Donor Selection Guidelines</vt:lpstr>
      <vt:lpstr>Donor Selection Guidelines</vt:lpstr>
      <vt:lpstr>Red Book</vt:lpstr>
      <vt:lpstr>Red Book</vt:lpstr>
      <vt:lpstr>Risk Assessments &amp; Position Statements</vt:lpstr>
      <vt:lpstr>Current Risk Assessments</vt:lpstr>
      <vt:lpstr>Current Position Statements</vt:lpstr>
      <vt:lpstr>How are JPAC guidelines updated?</vt:lpstr>
      <vt:lpstr>Approval process</vt:lpstr>
      <vt:lpstr>Approval process</vt:lpstr>
      <vt:lpstr>Approval process</vt:lpstr>
      <vt:lpstr>Approval process</vt:lpstr>
      <vt:lpstr>Approval process</vt:lpstr>
      <vt:lpstr>Publication</vt:lpstr>
      <vt:lpstr>Change Notification</vt:lpstr>
      <vt:lpstr>Change Notification</vt:lpstr>
      <vt:lpstr>Change Notification</vt:lpstr>
      <vt:lpstr>Who else does JPAC work with?</vt:lpstr>
      <vt:lpstr>Work with SaBTO</vt:lpstr>
      <vt:lpstr>Work with SaBTO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Rae</dc:creator>
  <cp:lastModifiedBy>Peter Rae</cp:lastModifiedBy>
  <cp:revision>4</cp:revision>
  <dcterms:created xsi:type="dcterms:W3CDTF">2023-11-14T09:04:22Z</dcterms:created>
  <dcterms:modified xsi:type="dcterms:W3CDTF">2023-12-07T15:02:07Z</dcterms:modified>
</cp:coreProperties>
</file>