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30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6DCB-1993-459F-8462-0E8820654197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3114-8743-498A-A6C6-C48B8750AA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843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6DCB-1993-459F-8462-0E8820654197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3114-8743-498A-A6C6-C48B8750AA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903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6DCB-1993-459F-8462-0E8820654197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3114-8743-498A-A6C6-C48B8750AA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440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6DCB-1993-459F-8462-0E8820654197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3114-8743-498A-A6C6-C48B8750AA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760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6DCB-1993-459F-8462-0E8820654197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3114-8743-498A-A6C6-C48B8750AA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866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6DCB-1993-459F-8462-0E8820654197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3114-8743-498A-A6C6-C48B8750AA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816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6DCB-1993-459F-8462-0E8820654197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3114-8743-498A-A6C6-C48B8750AA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58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6DCB-1993-459F-8462-0E8820654197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3114-8743-498A-A6C6-C48B8750AA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772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6DCB-1993-459F-8462-0E8820654197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3114-8743-498A-A6C6-C48B8750AA5E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1633" y="18449"/>
            <a:ext cx="6614733" cy="949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57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6DCB-1993-459F-8462-0E8820654197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3114-8743-498A-A6C6-C48B8750AA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573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C6DCB-1993-459F-8462-0E8820654197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3114-8743-498A-A6C6-C48B8750AA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581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C6DCB-1993-459F-8462-0E8820654197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03114-8743-498A-A6C6-C48B8750AA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3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2995" y="9502342"/>
            <a:ext cx="6562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 smtClean="0"/>
              <a:t>Enter local contact details here if required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210749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7</Words>
  <Application>Microsoft Office PowerPoint</Application>
  <PresentationFormat>A4 Paper (210x297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Welsh Blood Service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ka124422</dc:creator>
  <cp:lastModifiedBy>ka124422</cp:lastModifiedBy>
  <cp:revision>1</cp:revision>
  <dcterms:created xsi:type="dcterms:W3CDTF">2017-02-01T16:17:39Z</dcterms:created>
  <dcterms:modified xsi:type="dcterms:W3CDTF">2017-02-01T16:22:05Z</dcterms:modified>
</cp:coreProperties>
</file>