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6DCB-1993-459F-8462-0E882065419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114-8743-498A-A6C6-C48B8750A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84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6DCB-1993-459F-8462-0E882065419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114-8743-498A-A6C6-C48B8750A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90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6DCB-1993-459F-8462-0E882065419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114-8743-498A-A6C6-C48B8750A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4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6DCB-1993-459F-8462-0E882065419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114-8743-498A-A6C6-C48B8750A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76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6DCB-1993-459F-8462-0E882065419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114-8743-498A-A6C6-C48B8750A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6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6DCB-1993-459F-8462-0E882065419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114-8743-498A-A6C6-C48B8750A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81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6DCB-1993-459F-8462-0E882065419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114-8743-498A-A6C6-C48B8750A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58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6DCB-1993-459F-8462-0E882065419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114-8743-498A-A6C6-C48B8750A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77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6DCB-1993-459F-8462-0E882065419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114-8743-498A-A6C6-C48B8750AA5E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1633" y="18449"/>
            <a:ext cx="6614733" cy="949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57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6DCB-1993-459F-8462-0E882065419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114-8743-498A-A6C6-C48B8750A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5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6DCB-1993-459F-8462-0E882065419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3114-8743-498A-A6C6-C48B8750A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58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6DCB-1993-459F-8462-0E882065419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3114-8743-498A-A6C6-C48B8750AA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995" y="9502342"/>
            <a:ext cx="6562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Enter local contact details here if required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10749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Welsh Blood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ka124422</dc:creator>
  <cp:lastModifiedBy>ka124422</cp:lastModifiedBy>
  <cp:revision>1</cp:revision>
  <dcterms:created xsi:type="dcterms:W3CDTF">2017-02-01T16:17:39Z</dcterms:created>
  <dcterms:modified xsi:type="dcterms:W3CDTF">2017-02-01T16:22:05Z</dcterms:modified>
</cp:coreProperties>
</file>